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63" r:id="rId2"/>
    <p:sldMasterId id="2147483675" r:id="rId3"/>
    <p:sldMasterId id="2147483687" r:id="rId4"/>
    <p:sldMasterId id="2147483699" r:id="rId5"/>
    <p:sldMasterId id="2147483711" r:id="rId6"/>
    <p:sldMasterId id="2147483723" r:id="rId7"/>
    <p:sldMasterId id="2147483735" r:id="rId8"/>
    <p:sldMasterId id="2147483747" r:id="rId9"/>
    <p:sldMasterId id="2147483759" r:id="rId10"/>
    <p:sldMasterId id="2147483771" r:id="rId11"/>
    <p:sldMasterId id="2147483783" r:id="rId12"/>
    <p:sldMasterId id="2147483795" r:id="rId13"/>
    <p:sldMasterId id="2147483807" r:id="rId14"/>
  </p:sldMasterIdLst>
  <p:notesMasterIdLst>
    <p:notesMasterId r:id="rId73"/>
  </p:notesMasterIdLst>
  <p:sldIdLst>
    <p:sldId id="256" r:id="rId15"/>
    <p:sldId id="258" r:id="rId16"/>
    <p:sldId id="259" r:id="rId17"/>
    <p:sldId id="265" r:id="rId18"/>
    <p:sldId id="266" r:id="rId19"/>
    <p:sldId id="267" r:id="rId20"/>
    <p:sldId id="454" r:id="rId21"/>
    <p:sldId id="271" r:id="rId22"/>
    <p:sldId id="272" r:id="rId23"/>
    <p:sldId id="455" r:id="rId24"/>
    <p:sldId id="273" r:id="rId25"/>
    <p:sldId id="456" r:id="rId26"/>
    <p:sldId id="457" r:id="rId27"/>
    <p:sldId id="458" r:id="rId28"/>
    <p:sldId id="459" r:id="rId29"/>
    <p:sldId id="274" r:id="rId30"/>
    <p:sldId id="275" r:id="rId31"/>
    <p:sldId id="284" r:id="rId32"/>
    <p:sldId id="296" r:id="rId33"/>
    <p:sldId id="300" r:id="rId34"/>
    <p:sldId id="302" r:id="rId35"/>
    <p:sldId id="305" r:id="rId36"/>
    <p:sldId id="308" r:id="rId37"/>
    <p:sldId id="310" r:id="rId38"/>
    <p:sldId id="313" r:id="rId39"/>
    <p:sldId id="315" r:id="rId40"/>
    <p:sldId id="318" r:id="rId41"/>
    <p:sldId id="320" r:id="rId42"/>
    <p:sldId id="323" r:id="rId43"/>
    <p:sldId id="325" r:id="rId44"/>
    <p:sldId id="461" r:id="rId45"/>
    <p:sldId id="330" r:id="rId46"/>
    <p:sldId id="333" r:id="rId47"/>
    <p:sldId id="340" r:id="rId48"/>
    <p:sldId id="463" r:id="rId49"/>
    <p:sldId id="462" r:id="rId50"/>
    <p:sldId id="349" r:id="rId51"/>
    <p:sldId id="451" r:id="rId52"/>
    <p:sldId id="350" r:id="rId53"/>
    <p:sldId id="450" r:id="rId54"/>
    <p:sldId id="373" r:id="rId55"/>
    <p:sldId id="376" r:id="rId56"/>
    <p:sldId id="377" r:id="rId57"/>
    <p:sldId id="464" r:id="rId58"/>
    <p:sldId id="378" r:id="rId59"/>
    <p:sldId id="379" r:id="rId60"/>
    <p:sldId id="466" r:id="rId61"/>
    <p:sldId id="467" r:id="rId62"/>
    <p:sldId id="384" r:id="rId63"/>
    <p:sldId id="465" r:id="rId64"/>
    <p:sldId id="375" r:id="rId65"/>
    <p:sldId id="388" r:id="rId66"/>
    <p:sldId id="390" r:id="rId67"/>
    <p:sldId id="391" r:id="rId68"/>
    <p:sldId id="468" r:id="rId69"/>
    <p:sldId id="395" r:id="rId70"/>
    <p:sldId id="404" r:id="rId71"/>
    <p:sldId id="433" r:id="rId72"/>
  </p:sldIdLst>
  <p:sldSz cx="9144000" cy="6858000" type="screen4x3"/>
  <p:notesSz cx="6858000" cy="9144000"/>
  <p:custDataLst>
    <p:tags r:id="rId74"/>
  </p:custDataLst>
  <p:defaultTextStyle>
    <a:defPPr>
      <a:defRPr lang="en-US"/>
    </a:defPPr>
    <a:lvl1pPr marL="0" algn="l" defTabSz="909921" rtl="0" eaLnBrk="1" latinLnBrk="0" hangingPunct="1">
      <a:defRPr sz="1800" kern="1200">
        <a:solidFill>
          <a:schemeClr val="tx1"/>
        </a:solidFill>
        <a:latin typeface="+mn-lt"/>
        <a:ea typeface="+mn-ea"/>
        <a:cs typeface="+mn-cs"/>
      </a:defRPr>
    </a:lvl1pPr>
    <a:lvl2pPr marL="454965" algn="l" defTabSz="909921" rtl="0" eaLnBrk="1" latinLnBrk="0" hangingPunct="1">
      <a:defRPr sz="1800" kern="1200">
        <a:solidFill>
          <a:schemeClr val="tx1"/>
        </a:solidFill>
        <a:latin typeface="+mn-lt"/>
        <a:ea typeface="+mn-ea"/>
        <a:cs typeface="+mn-cs"/>
      </a:defRPr>
    </a:lvl2pPr>
    <a:lvl3pPr marL="909921" algn="l" defTabSz="909921" rtl="0" eaLnBrk="1" latinLnBrk="0" hangingPunct="1">
      <a:defRPr sz="1800" kern="1200">
        <a:solidFill>
          <a:schemeClr val="tx1"/>
        </a:solidFill>
        <a:latin typeface="+mn-lt"/>
        <a:ea typeface="+mn-ea"/>
        <a:cs typeface="+mn-cs"/>
      </a:defRPr>
    </a:lvl3pPr>
    <a:lvl4pPr marL="1364882" algn="l" defTabSz="909921" rtl="0" eaLnBrk="1" latinLnBrk="0" hangingPunct="1">
      <a:defRPr sz="1800" kern="1200">
        <a:solidFill>
          <a:schemeClr val="tx1"/>
        </a:solidFill>
        <a:latin typeface="+mn-lt"/>
        <a:ea typeface="+mn-ea"/>
        <a:cs typeface="+mn-cs"/>
      </a:defRPr>
    </a:lvl4pPr>
    <a:lvl5pPr marL="1819840" algn="l" defTabSz="909921" rtl="0" eaLnBrk="1" latinLnBrk="0" hangingPunct="1">
      <a:defRPr sz="1800" kern="1200">
        <a:solidFill>
          <a:schemeClr val="tx1"/>
        </a:solidFill>
        <a:latin typeface="+mn-lt"/>
        <a:ea typeface="+mn-ea"/>
        <a:cs typeface="+mn-cs"/>
      </a:defRPr>
    </a:lvl5pPr>
    <a:lvl6pPr marL="2274801" algn="l" defTabSz="909921" rtl="0" eaLnBrk="1" latinLnBrk="0" hangingPunct="1">
      <a:defRPr sz="1800" kern="1200">
        <a:solidFill>
          <a:schemeClr val="tx1"/>
        </a:solidFill>
        <a:latin typeface="+mn-lt"/>
        <a:ea typeface="+mn-ea"/>
        <a:cs typeface="+mn-cs"/>
      </a:defRPr>
    </a:lvl6pPr>
    <a:lvl7pPr marL="2729759" algn="l" defTabSz="909921" rtl="0" eaLnBrk="1" latinLnBrk="0" hangingPunct="1">
      <a:defRPr sz="1800" kern="1200">
        <a:solidFill>
          <a:schemeClr val="tx1"/>
        </a:solidFill>
        <a:latin typeface="+mn-lt"/>
        <a:ea typeface="+mn-ea"/>
        <a:cs typeface="+mn-cs"/>
      </a:defRPr>
    </a:lvl7pPr>
    <a:lvl8pPr marL="3184722" algn="l" defTabSz="909921" rtl="0" eaLnBrk="1" latinLnBrk="0" hangingPunct="1">
      <a:defRPr sz="1800" kern="1200">
        <a:solidFill>
          <a:schemeClr val="tx1"/>
        </a:solidFill>
        <a:latin typeface="+mn-lt"/>
        <a:ea typeface="+mn-ea"/>
        <a:cs typeface="+mn-cs"/>
      </a:defRPr>
    </a:lvl8pPr>
    <a:lvl9pPr marL="3639679" algn="l" defTabSz="909921"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3C32"/>
    <a:srgbClr val="4B827C"/>
    <a:srgbClr val="A0C8C3"/>
    <a:srgbClr val="61A3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158" autoAdjust="0"/>
    <p:restoredTop sz="73835" autoAdjust="0"/>
  </p:normalViewPr>
  <p:slideViewPr>
    <p:cSldViewPr>
      <p:cViewPr>
        <p:scale>
          <a:sx n="60" d="100"/>
          <a:sy n="60" d="100"/>
        </p:scale>
        <p:origin x="-1632" y="-23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84"/>
    </p:cViewPr>
  </p:sorterViewPr>
  <p:notesViewPr>
    <p:cSldViewPr>
      <p:cViewPr varScale="1">
        <p:scale>
          <a:sx n="52" d="100"/>
          <a:sy n="52" d="100"/>
        </p:scale>
        <p:origin x="-284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61" Type="http://schemas.openxmlformats.org/officeDocument/2006/relationships/slide" Target="slides/slide47.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_rels/data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D88D6A-DB46-4003-AE2D-D1361B6131C5}" type="doc">
      <dgm:prSet loTypeId="urn:microsoft.com/office/officeart/2005/8/layout/vList2" loCatId="list" qsTypeId="urn:microsoft.com/office/officeart/2005/8/quickstyle/3d2" qsCatId="3D" csTypeId="urn:microsoft.com/office/officeart/2005/8/colors/accent0_1" csCatId="mainScheme" phldr="1"/>
      <dgm:spPr/>
      <dgm:t>
        <a:bodyPr/>
        <a:lstStyle/>
        <a:p>
          <a:endParaRPr lang="en-US"/>
        </a:p>
      </dgm:t>
    </dgm:pt>
    <dgm:pt modelId="{8A1292C6-9647-4CC2-B09B-3770752DDA8A}">
      <dgm:prSet/>
      <dgm:spPr/>
      <dgm:t>
        <a:bodyPr/>
        <a:lstStyle/>
        <a:p>
          <a:pPr rtl="0"/>
          <a:r>
            <a:rPr lang="en-US" dirty="0" smtClean="0"/>
            <a:t>Identify yourself</a:t>
          </a:r>
          <a:endParaRPr lang="en-US" dirty="0"/>
        </a:p>
      </dgm:t>
    </dgm:pt>
    <dgm:pt modelId="{277BFEC1-AEE3-4A39-B30F-B9D4FD6F8819}" type="parTrans" cxnId="{28C6C8D3-E1AD-4AA1-8D0B-2C65C5B354D2}">
      <dgm:prSet/>
      <dgm:spPr/>
      <dgm:t>
        <a:bodyPr/>
        <a:lstStyle/>
        <a:p>
          <a:endParaRPr lang="en-US"/>
        </a:p>
      </dgm:t>
    </dgm:pt>
    <dgm:pt modelId="{BDD8A0FE-397F-4592-93BE-6B66C59CFF79}" type="sibTrans" cxnId="{28C6C8D3-E1AD-4AA1-8D0B-2C65C5B354D2}">
      <dgm:prSet/>
      <dgm:spPr/>
      <dgm:t>
        <a:bodyPr/>
        <a:lstStyle/>
        <a:p>
          <a:endParaRPr lang="en-US"/>
        </a:p>
      </dgm:t>
    </dgm:pt>
    <dgm:pt modelId="{6D26C802-BC86-4337-A6F7-7BE644FFA359}">
      <dgm:prSet/>
      <dgm:spPr/>
      <dgm:t>
        <a:bodyPr/>
        <a:lstStyle/>
        <a:p>
          <a:pPr rtl="0"/>
          <a:r>
            <a:rPr lang="en-US" dirty="0" smtClean="0"/>
            <a:t>Offer assistance</a:t>
          </a:r>
          <a:endParaRPr lang="en-US" dirty="0"/>
        </a:p>
      </dgm:t>
    </dgm:pt>
    <dgm:pt modelId="{AB20F1BC-4F43-40FC-A0AE-F08759EE151A}" type="parTrans" cxnId="{E5CE0FAC-3532-4134-B2AA-6767A497014A}">
      <dgm:prSet/>
      <dgm:spPr/>
      <dgm:t>
        <a:bodyPr/>
        <a:lstStyle/>
        <a:p>
          <a:endParaRPr lang="en-US"/>
        </a:p>
      </dgm:t>
    </dgm:pt>
    <dgm:pt modelId="{4AF3AF1D-82E1-4A02-89EB-4239CEA17400}" type="sibTrans" cxnId="{E5CE0FAC-3532-4134-B2AA-6767A497014A}">
      <dgm:prSet/>
      <dgm:spPr/>
      <dgm:t>
        <a:bodyPr/>
        <a:lstStyle/>
        <a:p>
          <a:endParaRPr lang="en-US"/>
        </a:p>
      </dgm:t>
    </dgm:pt>
    <dgm:pt modelId="{38BEC993-926E-404C-B3FD-9498894A3007}">
      <dgm:prSet/>
      <dgm:spPr/>
      <dgm:t>
        <a:bodyPr/>
        <a:lstStyle/>
        <a:p>
          <a:pPr rtl="0"/>
          <a:r>
            <a:rPr lang="en-US" dirty="0" smtClean="0"/>
            <a:t>Offer to read or summarize written material</a:t>
          </a:r>
          <a:endParaRPr lang="en-US" dirty="0"/>
        </a:p>
      </dgm:t>
    </dgm:pt>
    <dgm:pt modelId="{02282234-CFDC-4769-A576-10A2960A0387}" type="parTrans" cxnId="{FA4CEF16-24A0-4AD6-B848-19E558017C7F}">
      <dgm:prSet/>
      <dgm:spPr/>
      <dgm:t>
        <a:bodyPr/>
        <a:lstStyle/>
        <a:p>
          <a:endParaRPr lang="en-US"/>
        </a:p>
      </dgm:t>
    </dgm:pt>
    <dgm:pt modelId="{17FBF1ED-0104-4972-84E0-CDF550D24702}" type="sibTrans" cxnId="{FA4CEF16-24A0-4AD6-B848-19E558017C7F}">
      <dgm:prSet/>
      <dgm:spPr/>
      <dgm:t>
        <a:bodyPr/>
        <a:lstStyle/>
        <a:p>
          <a:endParaRPr lang="en-US"/>
        </a:p>
      </dgm:t>
    </dgm:pt>
    <dgm:pt modelId="{74FB7A2F-485B-496D-85EE-FC86A644556C}">
      <dgm:prSet/>
      <dgm:spPr/>
      <dgm:t>
        <a:bodyPr/>
        <a:lstStyle/>
        <a:p>
          <a:pPr rtl="0"/>
          <a:r>
            <a:rPr lang="en-US" dirty="0" smtClean="0"/>
            <a:t>Let them know if you have to leave </a:t>
          </a:r>
          <a:endParaRPr lang="en-US" dirty="0"/>
        </a:p>
      </dgm:t>
    </dgm:pt>
    <dgm:pt modelId="{173A146A-DAD9-4978-B230-FEFDDF71AB22}" type="parTrans" cxnId="{36954FFC-64D9-427B-9A8E-9969D371C0DE}">
      <dgm:prSet/>
      <dgm:spPr/>
      <dgm:t>
        <a:bodyPr/>
        <a:lstStyle/>
        <a:p>
          <a:endParaRPr lang="en-US"/>
        </a:p>
      </dgm:t>
    </dgm:pt>
    <dgm:pt modelId="{D694F21E-1793-4B95-B526-0BF1E49969CB}" type="sibTrans" cxnId="{36954FFC-64D9-427B-9A8E-9969D371C0DE}">
      <dgm:prSet/>
      <dgm:spPr/>
      <dgm:t>
        <a:bodyPr/>
        <a:lstStyle/>
        <a:p>
          <a:endParaRPr lang="en-US"/>
        </a:p>
      </dgm:t>
    </dgm:pt>
    <dgm:pt modelId="{6DE6854F-F0C1-4579-84AA-E0D6FA84130A}">
      <dgm:prSet/>
      <dgm:spPr/>
      <dgm:t>
        <a:bodyPr/>
        <a:lstStyle/>
        <a:p>
          <a:pPr rtl="0"/>
          <a:r>
            <a:rPr lang="en-CA" dirty="0" smtClean="0"/>
            <a:t>Offer clear and precise directions</a:t>
          </a:r>
          <a:endParaRPr lang="en-US" dirty="0"/>
        </a:p>
      </dgm:t>
    </dgm:pt>
    <dgm:pt modelId="{583C1F69-60E4-460E-AE76-F6E07238A72A}" type="parTrans" cxnId="{2DFD39C9-BFC7-4915-8033-186DFA3F100D}">
      <dgm:prSet/>
      <dgm:spPr/>
      <dgm:t>
        <a:bodyPr/>
        <a:lstStyle/>
        <a:p>
          <a:endParaRPr lang="en-US"/>
        </a:p>
      </dgm:t>
    </dgm:pt>
    <dgm:pt modelId="{9FBF4E47-33ED-499C-B58E-446E32C5F058}" type="sibTrans" cxnId="{2DFD39C9-BFC7-4915-8033-186DFA3F100D}">
      <dgm:prSet/>
      <dgm:spPr/>
      <dgm:t>
        <a:bodyPr/>
        <a:lstStyle/>
        <a:p>
          <a:endParaRPr lang="en-US"/>
        </a:p>
      </dgm:t>
    </dgm:pt>
    <dgm:pt modelId="{ED2CC53B-0730-4FFB-AD57-A2B7B30DF9CD}" type="pres">
      <dgm:prSet presAssocID="{5FD88D6A-DB46-4003-AE2D-D1361B6131C5}" presName="linear" presStyleCnt="0">
        <dgm:presLayoutVars>
          <dgm:animLvl val="lvl"/>
          <dgm:resizeHandles val="exact"/>
        </dgm:presLayoutVars>
      </dgm:prSet>
      <dgm:spPr/>
      <dgm:t>
        <a:bodyPr/>
        <a:lstStyle/>
        <a:p>
          <a:endParaRPr lang="en-US"/>
        </a:p>
      </dgm:t>
    </dgm:pt>
    <dgm:pt modelId="{972233B6-7DF5-42C9-A77D-68126F7E362F}" type="pres">
      <dgm:prSet presAssocID="{8A1292C6-9647-4CC2-B09B-3770752DDA8A}" presName="parentText" presStyleLbl="node1" presStyleIdx="0" presStyleCnt="5">
        <dgm:presLayoutVars>
          <dgm:chMax val="0"/>
          <dgm:bulletEnabled val="1"/>
        </dgm:presLayoutVars>
      </dgm:prSet>
      <dgm:spPr/>
      <dgm:t>
        <a:bodyPr/>
        <a:lstStyle/>
        <a:p>
          <a:endParaRPr lang="en-US"/>
        </a:p>
      </dgm:t>
    </dgm:pt>
    <dgm:pt modelId="{45179080-791A-4C82-8B5E-B2E4FF9F91D6}" type="pres">
      <dgm:prSet presAssocID="{BDD8A0FE-397F-4592-93BE-6B66C59CFF79}" presName="spacer" presStyleCnt="0"/>
      <dgm:spPr/>
      <dgm:t>
        <a:bodyPr/>
        <a:lstStyle/>
        <a:p>
          <a:endParaRPr lang="en-CA"/>
        </a:p>
      </dgm:t>
    </dgm:pt>
    <dgm:pt modelId="{C67337FF-84BC-4A55-8503-C18F03BAC74E}" type="pres">
      <dgm:prSet presAssocID="{6D26C802-BC86-4337-A6F7-7BE644FFA359}" presName="parentText" presStyleLbl="node1" presStyleIdx="1" presStyleCnt="5" custScaleY="127052">
        <dgm:presLayoutVars>
          <dgm:chMax val="0"/>
          <dgm:bulletEnabled val="1"/>
        </dgm:presLayoutVars>
      </dgm:prSet>
      <dgm:spPr/>
      <dgm:t>
        <a:bodyPr/>
        <a:lstStyle/>
        <a:p>
          <a:endParaRPr lang="en-US"/>
        </a:p>
      </dgm:t>
    </dgm:pt>
    <dgm:pt modelId="{83D151AA-BDE3-4A14-88DF-676E735EF711}" type="pres">
      <dgm:prSet presAssocID="{4AF3AF1D-82E1-4A02-89EB-4239CEA17400}" presName="spacer" presStyleCnt="0"/>
      <dgm:spPr/>
      <dgm:t>
        <a:bodyPr/>
        <a:lstStyle/>
        <a:p>
          <a:endParaRPr lang="en-CA"/>
        </a:p>
      </dgm:t>
    </dgm:pt>
    <dgm:pt modelId="{B594C891-0D53-436B-B666-B2218AC52771}" type="pres">
      <dgm:prSet presAssocID="{38BEC993-926E-404C-B3FD-9498894A3007}" presName="parentText" presStyleLbl="node1" presStyleIdx="2" presStyleCnt="5" custScaleY="121931">
        <dgm:presLayoutVars>
          <dgm:chMax val="0"/>
          <dgm:bulletEnabled val="1"/>
        </dgm:presLayoutVars>
      </dgm:prSet>
      <dgm:spPr/>
      <dgm:t>
        <a:bodyPr/>
        <a:lstStyle/>
        <a:p>
          <a:endParaRPr lang="en-US"/>
        </a:p>
      </dgm:t>
    </dgm:pt>
    <dgm:pt modelId="{A410D204-A019-430E-BBF5-2A5F55DC8046}" type="pres">
      <dgm:prSet presAssocID="{17FBF1ED-0104-4972-84E0-CDF550D24702}" presName="spacer" presStyleCnt="0"/>
      <dgm:spPr/>
      <dgm:t>
        <a:bodyPr/>
        <a:lstStyle/>
        <a:p>
          <a:endParaRPr lang="en-CA"/>
        </a:p>
      </dgm:t>
    </dgm:pt>
    <dgm:pt modelId="{EC0F4BF6-F5DC-4ACC-BC8A-B7046B9613F0}" type="pres">
      <dgm:prSet presAssocID="{74FB7A2F-485B-496D-85EE-FC86A644556C}" presName="parentText" presStyleLbl="node1" presStyleIdx="3" presStyleCnt="5" custScaleY="114621">
        <dgm:presLayoutVars>
          <dgm:chMax val="0"/>
          <dgm:bulletEnabled val="1"/>
        </dgm:presLayoutVars>
      </dgm:prSet>
      <dgm:spPr/>
      <dgm:t>
        <a:bodyPr/>
        <a:lstStyle/>
        <a:p>
          <a:endParaRPr lang="en-US"/>
        </a:p>
      </dgm:t>
    </dgm:pt>
    <dgm:pt modelId="{BE99D07D-20CA-499E-9A3D-DD0812C473A1}" type="pres">
      <dgm:prSet presAssocID="{D694F21E-1793-4B95-B526-0BF1E49969CB}" presName="spacer" presStyleCnt="0"/>
      <dgm:spPr/>
      <dgm:t>
        <a:bodyPr/>
        <a:lstStyle/>
        <a:p>
          <a:endParaRPr lang="en-CA"/>
        </a:p>
      </dgm:t>
    </dgm:pt>
    <dgm:pt modelId="{CCD44143-0EFC-4589-A3B8-847090055D3D}" type="pres">
      <dgm:prSet presAssocID="{6DE6854F-F0C1-4579-84AA-E0D6FA84130A}" presName="parentText" presStyleLbl="node1" presStyleIdx="4" presStyleCnt="5">
        <dgm:presLayoutVars>
          <dgm:chMax val="0"/>
          <dgm:bulletEnabled val="1"/>
        </dgm:presLayoutVars>
      </dgm:prSet>
      <dgm:spPr/>
      <dgm:t>
        <a:bodyPr/>
        <a:lstStyle/>
        <a:p>
          <a:endParaRPr lang="en-US"/>
        </a:p>
      </dgm:t>
    </dgm:pt>
  </dgm:ptLst>
  <dgm:cxnLst>
    <dgm:cxn modelId="{36954FFC-64D9-427B-9A8E-9969D371C0DE}" srcId="{5FD88D6A-DB46-4003-AE2D-D1361B6131C5}" destId="{74FB7A2F-485B-496D-85EE-FC86A644556C}" srcOrd="3" destOrd="0" parTransId="{173A146A-DAD9-4978-B230-FEFDDF71AB22}" sibTransId="{D694F21E-1793-4B95-B526-0BF1E49969CB}"/>
    <dgm:cxn modelId="{867232CB-AB2F-42D8-8ED5-461BB47D6B81}" type="presOf" srcId="{6DE6854F-F0C1-4579-84AA-E0D6FA84130A}" destId="{CCD44143-0EFC-4589-A3B8-847090055D3D}" srcOrd="0" destOrd="0" presId="urn:microsoft.com/office/officeart/2005/8/layout/vList2"/>
    <dgm:cxn modelId="{2DFD39C9-BFC7-4915-8033-186DFA3F100D}" srcId="{5FD88D6A-DB46-4003-AE2D-D1361B6131C5}" destId="{6DE6854F-F0C1-4579-84AA-E0D6FA84130A}" srcOrd="4" destOrd="0" parTransId="{583C1F69-60E4-460E-AE76-F6E07238A72A}" sibTransId="{9FBF4E47-33ED-499C-B58E-446E32C5F058}"/>
    <dgm:cxn modelId="{21B28125-3FBB-45ED-9F86-72E8F09EF5DC}" type="presOf" srcId="{38BEC993-926E-404C-B3FD-9498894A3007}" destId="{B594C891-0D53-436B-B666-B2218AC52771}" srcOrd="0" destOrd="0" presId="urn:microsoft.com/office/officeart/2005/8/layout/vList2"/>
    <dgm:cxn modelId="{1FA67889-356F-49FD-80C1-3DD4F5286AFA}" type="presOf" srcId="{6D26C802-BC86-4337-A6F7-7BE644FFA359}" destId="{C67337FF-84BC-4A55-8503-C18F03BAC74E}" srcOrd="0" destOrd="0" presId="urn:microsoft.com/office/officeart/2005/8/layout/vList2"/>
    <dgm:cxn modelId="{8C373D62-CCAF-4B70-B3D0-DEA6C7D881CE}" type="presOf" srcId="{74FB7A2F-485B-496D-85EE-FC86A644556C}" destId="{EC0F4BF6-F5DC-4ACC-BC8A-B7046B9613F0}" srcOrd="0" destOrd="0" presId="urn:microsoft.com/office/officeart/2005/8/layout/vList2"/>
    <dgm:cxn modelId="{C1DE325A-8879-46BC-B857-F51D1A4D434A}" type="presOf" srcId="{8A1292C6-9647-4CC2-B09B-3770752DDA8A}" destId="{972233B6-7DF5-42C9-A77D-68126F7E362F}" srcOrd="0" destOrd="0" presId="urn:microsoft.com/office/officeart/2005/8/layout/vList2"/>
    <dgm:cxn modelId="{28C6C8D3-E1AD-4AA1-8D0B-2C65C5B354D2}" srcId="{5FD88D6A-DB46-4003-AE2D-D1361B6131C5}" destId="{8A1292C6-9647-4CC2-B09B-3770752DDA8A}" srcOrd="0" destOrd="0" parTransId="{277BFEC1-AEE3-4A39-B30F-B9D4FD6F8819}" sibTransId="{BDD8A0FE-397F-4592-93BE-6B66C59CFF79}"/>
    <dgm:cxn modelId="{46D89EAF-CA57-4D08-B96E-E8277246501A}" type="presOf" srcId="{5FD88D6A-DB46-4003-AE2D-D1361B6131C5}" destId="{ED2CC53B-0730-4FFB-AD57-A2B7B30DF9CD}" srcOrd="0" destOrd="0" presId="urn:microsoft.com/office/officeart/2005/8/layout/vList2"/>
    <dgm:cxn modelId="{E5CE0FAC-3532-4134-B2AA-6767A497014A}" srcId="{5FD88D6A-DB46-4003-AE2D-D1361B6131C5}" destId="{6D26C802-BC86-4337-A6F7-7BE644FFA359}" srcOrd="1" destOrd="0" parTransId="{AB20F1BC-4F43-40FC-A0AE-F08759EE151A}" sibTransId="{4AF3AF1D-82E1-4A02-89EB-4239CEA17400}"/>
    <dgm:cxn modelId="{FA4CEF16-24A0-4AD6-B848-19E558017C7F}" srcId="{5FD88D6A-DB46-4003-AE2D-D1361B6131C5}" destId="{38BEC993-926E-404C-B3FD-9498894A3007}" srcOrd="2" destOrd="0" parTransId="{02282234-CFDC-4769-A576-10A2960A0387}" sibTransId="{17FBF1ED-0104-4972-84E0-CDF550D24702}"/>
    <dgm:cxn modelId="{DE17A18D-16C0-4246-B5C2-78D8053F9DFE}" type="presParOf" srcId="{ED2CC53B-0730-4FFB-AD57-A2B7B30DF9CD}" destId="{972233B6-7DF5-42C9-A77D-68126F7E362F}" srcOrd="0" destOrd="0" presId="urn:microsoft.com/office/officeart/2005/8/layout/vList2"/>
    <dgm:cxn modelId="{DF60BE76-1EAF-4D50-847A-DBBEB42B5C72}" type="presParOf" srcId="{ED2CC53B-0730-4FFB-AD57-A2B7B30DF9CD}" destId="{45179080-791A-4C82-8B5E-B2E4FF9F91D6}" srcOrd="1" destOrd="0" presId="urn:microsoft.com/office/officeart/2005/8/layout/vList2"/>
    <dgm:cxn modelId="{5E815F79-1735-4751-B85D-239F35D236B4}" type="presParOf" srcId="{ED2CC53B-0730-4FFB-AD57-A2B7B30DF9CD}" destId="{C67337FF-84BC-4A55-8503-C18F03BAC74E}" srcOrd="2" destOrd="0" presId="urn:microsoft.com/office/officeart/2005/8/layout/vList2"/>
    <dgm:cxn modelId="{F14A1C75-46C4-4B9D-A179-A64BCB514DBB}" type="presParOf" srcId="{ED2CC53B-0730-4FFB-AD57-A2B7B30DF9CD}" destId="{83D151AA-BDE3-4A14-88DF-676E735EF711}" srcOrd="3" destOrd="0" presId="urn:microsoft.com/office/officeart/2005/8/layout/vList2"/>
    <dgm:cxn modelId="{97F46E37-75F2-4ADF-AF16-FFA17017767E}" type="presParOf" srcId="{ED2CC53B-0730-4FFB-AD57-A2B7B30DF9CD}" destId="{B594C891-0D53-436B-B666-B2218AC52771}" srcOrd="4" destOrd="0" presId="urn:microsoft.com/office/officeart/2005/8/layout/vList2"/>
    <dgm:cxn modelId="{5598E557-085C-468B-9FFC-90B3D1F1459C}" type="presParOf" srcId="{ED2CC53B-0730-4FFB-AD57-A2B7B30DF9CD}" destId="{A410D204-A019-430E-BBF5-2A5F55DC8046}" srcOrd="5" destOrd="0" presId="urn:microsoft.com/office/officeart/2005/8/layout/vList2"/>
    <dgm:cxn modelId="{E9908F8B-582A-40BD-901F-460F02A305AD}" type="presParOf" srcId="{ED2CC53B-0730-4FFB-AD57-A2B7B30DF9CD}" destId="{EC0F4BF6-F5DC-4ACC-BC8A-B7046B9613F0}" srcOrd="6" destOrd="0" presId="urn:microsoft.com/office/officeart/2005/8/layout/vList2"/>
    <dgm:cxn modelId="{37EF2EC5-FF8F-49AB-9348-829990B304FA}" type="presParOf" srcId="{ED2CC53B-0730-4FFB-AD57-A2B7B30DF9CD}" destId="{BE99D07D-20CA-499E-9A3D-DD0812C473A1}" srcOrd="7" destOrd="0" presId="urn:microsoft.com/office/officeart/2005/8/layout/vList2"/>
    <dgm:cxn modelId="{20F801EF-85E1-42D6-97AA-AC1AA2186B1E}" type="presParOf" srcId="{ED2CC53B-0730-4FFB-AD57-A2B7B30DF9CD}" destId="{CCD44143-0EFC-4589-A3B8-847090055D3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540074-031E-4BEF-8812-0D98CA579F92}"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D27B8B0E-5FBF-4002-B239-6AEDC27BAD5B}">
      <dgm:prSet phldrT="[Text]"/>
      <dgm:spPr/>
      <dgm:t>
        <a:bodyPr/>
        <a:lstStyle/>
        <a:p>
          <a:r>
            <a:rPr lang="en-CA" dirty="0" smtClean="0"/>
            <a:t>Make sure that the customer sees you</a:t>
          </a:r>
          <a:endParaRPr lang="en-US" dirty="0"/>
        </a:p>
      </dgm:t>
    </dgm:pt>
    <dgm:pt modelId="{BAF8AE2C-ABB8-431E-9FBA-9408066F2E80}" type="parTrans" cxnId="{C20D6514-3F01-447F-B83D-E158FFAD387A}">
      <dgm:prSet/>
      <dgm:spPr/>
      <dgm:t>
        <a:bodyPr/>
        <a:lstStyle/>
        <a:p>
          <a:endParaRPr lang="en-US"/>
        </a:p>
      </dgm:t>
    </dgm:pt>
    <dgm:pt modelId="{1444F8D0-7E75-406D-9A45-216974DFF5C5}" type="sibTrans" cxnId="{C20D6514-3F01-447F-B83D-E158FFAD387A}">
      <dgm:prSet/>
      <dgm:spPr/>
      <dgm:t>
        <a:bodyPr/>
        <a:lstStyle/>
        <a:p>
          <a:endParaRPr lang="en-US"/>
        </a:p>
      </dgm:t>
    </dgm:pt>
    <dgm:pt modelId="{A40ADEF5-BBA4-4B8F-A9A8-A5826E4623AA}">
      <dgm:prSet phldrT="[Text]"/>
      <dgm:spPr/>
      <dgm:t>
        <a:bodyPr/>
        <a:lstStyle/>
        <a:p>
          <a:r>
            <a:rPr lang="en-CA" dirty="0" smtClean="0"/>
            <a:t>In emergency situations, assist the customer in recognizing and responding</a:t>
          </a:r>
          <a:endParaRPr lang="en-US" dirty="0"/>
        </a:p>
      </dgm:t>
    </dgm:pt>
    <dgm:pt modelId="{FBEB365F-C829-4250-BF94-F7C30EB29835}" type="parTrans" cxnId="{466A7978-6510-4BF3-98C1-F4216993766A}">
      <dgm:prSet/>
      <dgm:spPr/>
      <dgm:t>
        <a:bodyPr/>
        <a:lstStyle/>
        <a:p>
          <a:endParaRPr lang="en-US"/>
        </a:p>
      </dgm:t>
    </dgm:pt>
    <dgm:pt modelId="{C724FF53-6410-40A4-B988-A25019038C05}" type="sibTrans" cxnId="{466A7978-6510-4BF3-98C1-F4216993766A}">
      <dgm:prSet/>
      <dgm:spPr/>
      <dgm:t>
        <a:bodyPr/>
        <a:lstStyle/>
        <a:p>
          <a:endParaRPr lang="en-US"/>
        </a:p>
      </dgm:t>
    </dgm:pt>
    <dgm:pt modelId="{69360C17-48E5-4AC3-9F7B-43DFA91DF4E1}">
      <dgm:prSet phldrT="[Text]"/>
      <dgm:spPr/>
      <dgm:t>
        <a:bodyPr/>
        <a:lstStyle/>
        <a:p>
          <a:r>
            <a:rPr lang="en-CA" dirty="0" smtClean="0"/>
            <a:t>Offer a pen and paper</a:t>
          </a:r>
          <a:endParaRPr lang="en-US" dirty="0"/>
        </a:p>
      </dgm:t>
    </dgm:pt>
    <dgm:pt modelId="{73D22FA8-92A1-4343-919D-66F52FC9CB7E}" type="parTrans" cxnId="{6C57377D-CEFF-43B5-A70A-1CDA880F3688}">
      <dgm:prSet/>
      <dgm:spPr/>
      <dgm:t>
        <a:bodyPr/>
        <a:lstStyle/>
        <a:p>
          <a:endParaRPr lang="en-US"/>
        </a:p>
      </dgm:t>
    </dgm:pt>
    <dgm:pt modelId="{938C42B5-55B0-48AC-9EF7-E22F76A91879}" type="sibTrans" cxnId="{6C57377D-CEFF-43B5-A70A-1CDA880F3688}">
      <dgm:prSet/>
      <dgm:spPr/>
      <dgm:t>
        <a:bodyPr/>
        <a:lstStyle/>
        <a:p>
          <a:endParaRPr lang="en-US"/>
        </a:p>
      </dgm:t>
    </dgm:pt>
    <dgm:pt modelId="{1EBCC078-E8DF-4BFC-A225-21838376B370}">
      <dgm:prSet phldrT="[Text]"/>
      <dgm:spPr/>
      <dgm:t>
        <a:bodyPr/>
        <a:lstStyle/>
        <a:p>
          <a:r>
            <a:rPr lang="en-CA" dirty="0" smtClean="0"/>
            <a:t>Suggest moving to a quieter location</a:t>
          </a:r>
          <a:endParaRPr lang="en-US" dirty="0"/>
        </a:p>
      </dgm:t>
    </dgm:pt>
    <dgm:pt modelId="{2E476670-213F-4F21-807F-DD9F95D8E464}" type="parTrans" cxnId="{3AA0EE68-20A7-4F70-AE5D-0B2877A93B29}">
      <dgm:prSet/>
      <dgm:spPr/>
      <dgm:t>
        <a:bodyPr/>
        <a:lstStyle/>
        <a:p>
          <a:endParaRPr lang="en-US"/>
        </a:p>
      </dgm:t>
    </dgm:pt>
    <dgm:pt modelId="{DB96329C-05BE-4EB4-BAF0-42D1352E208D}" type="sibTrans" cxnId="{3AA0EE68-20A7-4F70-AE5D-0B2877A93B29}">
      <dgm:prSet/>
      <dgm:spPr/>
      <dgm:t>
        <a:bodyPr/>
        <a:lstStyle/>
        <a:p>
          <a:endParaRPr lang="en-US"/>
        </a:p>
      </dgm:t>
    </dgm:pt>
    <dgm:pt modelId="{538A6AD8-803C-48A9-8FFA-97AC01939D0F}">
      <dgm:prSet phldrT="[Text]"/>
      <dgm:spPr/>
      <dgm:t>
        <a:bodyPr/>
        <a:lstStyle/>
        <a:p>
          <a:r>
            <a:rPr lang="en-CA" dirty="0" smtClean="0"/>
            <a:t>Pointing is acceptable</a:t>
          </a:r>
          <a:endParaRPr lang="en-US" dirty="0"/>
        </a:p>
      </dgm:t>
    </dgm:pt>
    <dgm:pt modelId="{BD755355-FFAC-4DDB-A76A-713B65C41C4E}" type="parTrans" cxnId="{7E056596-3EFD-4D84-9B3A-E19E046AB5F1}">
      <dgm:prSet/>
      <dgm:spPr/>
      <dgm:t>
        <a:bodyPr/>
        <a:lstStyle/>
        <a:p>
          <a:endParaRPr lang="en-US"/>
        </a:p>
      </dgm:t>
    </dgm:pt>
    <dgm:pt modelId="{12DC63D8-2D70-46DB-A413-1DB64C18AEE2}" type="sibTrans" cxnId="{7E056596-3EFD-4D84-9B3A-E19E046AB5F1}">
      <dgm:prSet/>
      <dgm:spPr/>
      <dgm:t>
        <a:bodyPr/>
        <a:lstStyle/>
        <a:p>
          <a:endParaRPr lang="en-US"/>
        </a:p>
      </dgm:t>
    </dgm:pt>
    <dgm:pt modelId="{A8F8530A-0187-447F-BB83-CD129745AB5B}" type="pres">
      <dgm:prSet presAssocID="{37540074-031E-4BEF-8812-0D98CA579F92}" presName="linear" presStyleCnt="0">
        <dgm:presLayoutVars>
          <dgm:animLvl val="lvl"/>
          <dgm:resizeHandles val="exact"/>
        </dgm:presLayoutVars>
      </dgm:prSet>
      <dgm:spPr/>
      <dgm:t>
        <a:bodyPr/>
        <a:lstStyle/>
        <a:p>
          <a:endParaRPr lang="en-US"/>
        </a:p>
      </dgm:t>
    </dgm:pt>
    <dgm:pt modelId="{FD80B0EB-1A01-45A5-AD55-0DE8930DA930}" type="pres">
      <dgm:prSet presAssocID="{D27B8B0E-5FBF-4002-B239-6AEDC27BAD5B}" presName="parentText" presStyleLbl="node1" presStyleIdx="0" presStyleCnt="5">
        <dgm:presLayoutVars>
          <dgm:chMax val="0"/>
          <dgm:bulletEnabled val="1"/>
        </dgm:presLayoutVars>
      </dgm:prSet>
      <dgm:spPr/>
      <dgm:t>
        <a:bodyPr/>
        <a:lstStyle/>
        <a:p>
          <a:endParaRPr lang="en-US"/>
        </a:p>
      </dgm:t>
    </dgm:pt>
    <dgm:pt modelId="{DB3A8A0B-C448-4C83-B17F-295226749844}" type="pres">
      <dgm:prSet presAssocID="{1444F8D0-7E75-406D-9A45-216974DFF5C5}" presName="spacer" presStyleCnt="0"/>
      <dgm:spPr/>
    </dgm:pt>
    <dgm:pt modelId="{A10B2CEB-80E5-4874-8215-866F648AF827}" type="pres">
      <dgm:prSet presAssocID="{A40ADEF5-BBA4-4B8F-A9A8-A5826E4623AA}" presName="parentText" presStyleLbl="node1" presStyleIdx="1" presStyleCnt="5">
        <dgm:presLayoutVars>
          <dgm:chMax val="0"/>
          <dgm:bulletEnabled val="1"/>
        </dgm:presLayoutVars>
      </dgm:prSet>
      <dgm:spPr/>
      <dgm:t>
        <a:bodyPr/>
        <a:lstStyle/>
        <a:p>
          <a:endParaRPr lang="en-US"/>
        </a:p>
      </dgm:t>
    </dgm:pt>
    <dgm:pt modelId="{DD83BF36-7E6C-42B5-B8CE-09F56BC76B77}" type="pres">
      <dgm:prSet presAssocID="{C724FF53-6410-40A4-B988-A25019038C05}" presName="spacer" presStyleCnt="0"/>
      <dgm:spPr/>
    </dgm:pt>
    <dgm:pt modelId="{AB0888BD-83CE-42DE-BCBA-7FFDED252C45}" type="pres">
      <dgm:prSet presAssocID="{69360C17-48E5-4AC3-9F7B-43DFA91DF4E1}" presName="parentText" presStyleLbl="node1" presStyleIdx="2" presStyleCnt="5">
        <dgm:presLayoutVars>
          <dgm:chMax val="0"/>
          <dgm:bulletEnabled val="1"/>
        </dgm:presLayoutVars>
      </dgm:prSet>
      <dgm:spPr/>
      <dgm:t>
        <a:bodyPr/>
        <a:lstStyle/>
        <a:p>
          <a:endParaRPr lang="en-US"/>
        </a:p>
      </dgm:t>
    </dgm:pt>
    <dgm:pt modelId="{F3CFF4A7-965B-4601-8E8E-FA0E6B3B705F}" type="pres">
      <dgm:prSet presAssocID="{938C42B5-55B0-48AC-9EF7-E22F76A91879}" presName="spacer" presStyleCnt="0"/>
      <dgm:spPr/>
    </dgm:pt>
    <dgm:pt modelId="{6B367B3D-C19D-4953-9849-177A0E4B89DE}" type="pres">
      <dgm:prSet presAssocID="{1EBCC078-E8DF-4BFC-A225-21838376B370}" presName="parentText" presStyleLbl="node1" presStyleIdx="3" presStyleCnt="5">
        <dgm:presLayoutVars>
          <dgm:chMax val="0"/>
          <dgm:bulletEnabled val="1"/>
        </dgm:presLayoutVars>
      </dgm:prSet>
      <dgm:spPr/>
      <dgm:t>
        <a:bodyPr/>
        <a:lstStyle/>
        <a:p>
          <a:endParaRPr lang="en-US"/>
        </a:p>
      </dgm:t>
    </dgm:pt>
    <dgm:pt modelId="{4C892472-89AC-46E2-A5F4-9A7286507610}" type="pres">
      <dgm:prSet presAssocID="{DB96329C-05BE-4EB4-BAF0-42D1352E208D}" presName="spacer" presStyleCnt="0"/>
      <dgm:spPr/>
    </dgm:pt>
    <dgm:pt modelId="{4DB17E60-C5D2-4B44-9468-8C71F1D7D186}" type="pres">
      <dgm:prSet presAssocID="{538A6AD8-803C-48A9-8FFA-97AC01939D0F}" presName="parentText" presStyleLbl="node1" presStyleIdx="4" presStyleCnt="5">
        <dgm:presLayoutVars>
          <dgm:chMax val="0"/>
          <dgm:bulletEnabled val="1"/>
        </dgm:presLayoutVars>
      </dgm:prSet>
      <dgm:spPr/>
      <dgm:t>
        <a:bodyPr/>
        <a:lstStyle/>
        <a:p>
          <a:endParaRPr lang="en-US"/>
        </a:p>
      </dgm:t>
    </dgm:pt>
  </dgm:ptLst>
  <dgm:cxnLst>
    <dgm:cxn modelId="{466A7978-6510-4BF3-98C1-F4216993766A}" srcId="{37540074-031E-4BEF-8812-0D98CA579F92}" destId="{A40ADEF5-BBA4-4B8F-A9A8-A5826E4623AA}" srcOrd="1" destOrd="0" parTransId="{FBEB365F-C829-4250-BF94-F7C30EB29835}" sibTransId="{C724FF53-6410-40A4-B988-A25019038C05}"/>
    <dgm:cxn modelId="{0DEB4A02-AB50-4A8E-8152-67E3214EB136}" type="presOf" srcId="{37540074-031E-4BEF-8812-0D98CA579F92}" destId="{A8F8530A-0187-447F-BB83-CD129745AB5B}" srcOrd="0" destOrd="0" presId="urn:microsoft.com/office/officeart/2005/8/layout/vList2"/>
    <dgm:cxn modelId="{6C57377D-CEFF-43B5-A70A-1CDA880F3688}" srcId="{37540074-031E-4BEF-8812-0D98CA579F92}" destId="{69360C17-48E5-4AC3-9F7B-43DFA91DF4E1}" srcOrd="2" destOrd="0" parTransId="{73D22FA8-92A1-4343-919D-66F52FC9CB7E}" sibTransId="{938C42B5-55B0-48AC-9EF7-E22F76A91879}"/>
    <dgm:cxn modelId="{3AA0EE68-20A7-4F70-AE5D-0B2877A93B29}" srcId="{37540074-031E-4BEF-8812-0D98CA579F92}" destId="{1EBCC078-E8DF-4BFC-A225-21838376B370}" srcOrd="3" destOrd="0" parTransId="{2E476670-213F-4F21-807F-DD9F95D8E464}" sibTransId="{DB96329C-05BE-4EB4-BAF0-42D1352E208D}"/>
    <dgm:cxn modelId="{3E32E358-1CC5-4937-A5C3-6DB782757D84}" type="presOf" srcId="{538A6AD8-803C-48A9-8FFA-97AC01939D0F}" destId="{4DB17E60-C5D2-4B44-9468-8C71F1D7D186}" srcOrd="0" destOrd="0" presId="urn:microsoft.com/office/officeart/2005/8/layout/vList2"/>
    <dgm:cxn modelId="{92BC67B1-7CC6-49D2-AC53-F16DA21035B4}" type="presOf" srcId="{A40ADEF5-BBA4-4B8F-A9A8-A5826E4623AA}" destId="{A10B2CEB-80E5-4874-8215-866F648AF827}" srcOrd="0" destOrd="0" presId="urn:microsoft.com/office/officeart/2005/8/layout/vList2"/>
    <dgm:cxn modelId="{B12DCA7B-BB06-4541-9508-D35349C8C9A0}" type="presOf" srcId="{D27B8B0E-5FBF-4002-B239-6AEDC27BAD5B}" destId="{FD80B0EB-1A01-45A5-AD55-0DE8930DA930}" srcOrd="0" destOrd="0" presId="urn:microsoft.com/office/officeart/2005/8/layout/vList2"/>
    <dgm:cxn modelId="{80776763-23E9-4B75-A423-CB99022C5AB7}" type="presOf" srcId="{1EBCC078-E8DF-4BFC-A225-21838376B370}" destId="{6B367B3D-C19D-4953-9849-177A0E4B89DE}" srcOrd="0" destOrd="0" presId="urn:microsoft.com/office/officeart/2005/8/layout/vList2"/>
    <dgm:cxn modelId="{7E056596-3EFD-4D84-9B3A-E19E046AB5F1}" srcId="{37540074-031E-4BEF-8812-0D98CA579F92}" destId="{538A6AD8-803C-48A9-8FFA-97AC01939D0F}" srcOrd="4" destOrd="0" parTransId="{BD755355-FFAC-4DDB-A76A-713B65C41C4E}" sibTransId="{12DC63D8-2D70-46DB-A413-1DB64C18AEE2}"/>
    <dgm:cxn modelId="{9F5C9E0B-61E3-41E0-9488-FAF3B55AAA91}" type="presOf" srcId="{69360C17-48E5-4AC3-9F7B-43DFA91DF4E1}" destId="{AB0888BD-83CE-42DE-BCBA-7FFDED252C45}" srcOrd="0" destOrd="0" presId="urn:microsoft.com/office/officeart/2005/8/layout/vList2"/>
    <dgm:cxn modelId="{C20D6514-3F01-447F-B83D-E158FFAD387A}" srcId="{37540074-031E-4BEF-8812-0D98CA579F92}" destId="{D27B8B0E-5FBF-4002-B239-6AEDC27BAD5B}" srcOrd="0" destOrd="0" parTransId="{BAF8AE2C-ABB8-431E-9FBA-9408066F2E80}" sibTransId="{1444F8D0-7E75-406D-9A45-216974DFF5C5}"/>
    <dgm:cxn modelId="{747264EC-8440-46FA-B8A3-1262D242F469}" type="presParOf" srcId="{A8F8530A-0187-447F-BB83-CD129745AB5B}" destId="{FD80B0EB-1A01-45A5-AD55-0DE8930DA930}" srcOrd="0" destOrd="0" presId="urn:microsoft.com/office/officeart/2005/8/layout/vList2"/>
    <dgm:cxn modelId="{81E8C446-C78A-4472-8B8C-89382B0F628D}" type="presParOf" srcId="{A8F8530A-0187-447F-BB83-CD129745AB5B}" destId="{DB3A8A0B-C448-4C83-B17F-295226749844}" srcOrd="1" destOrd="0" presId="urn:microsoft.com/office/officeart/2005/8/layout/vList2"/>
    <dgm:cxn modelId="{EFDF87EC-6114-4FAD-9050-126F255D2295}" type="presParOf" srcId="{A8F8530A-0187-447F-BB83-CD129745AB5B}" destId="{A10B2CEB-80E5-4874-8215-866F648AF827}" srcOrd="2" destOrd="0" presId="urn:microsoft.com/office/officeart/2005/8/layout/vList2"/>
    <dgm:cxn modelId="{0B525C65-4568-4052-B71F-293A9DEA65BB}" type="presParOf" srcId="{A8F8530A-0187-447F-BB83-CD129745AB5B}" destId="{DD83BF36-7E6C-42B5-B8CE-09F56BC76B77}" srcOrd="3" destOrd="0" presId="urn:microsoft.com/office/officeart/2005/8/layout/vList2"/>
    <dgm:cxn modelId="{A32440B0-B4B1-4CC6-95A4-3DE25914BBF7}" type="presParOf" srcId="{A8F8530A-0187-447F-BB83-CD129745AB5B}" destId="{AB0888BD-83CE-42DE-BCBA-7FFDED252C45}" srcOrd="4" destOrd="0" presId="urn:microsoft.com/office/officeart/2005/8/layout/vList2"/>
    <dgm:cxn modelId="{4E50CCE8-39C3-444F-8616-84ADABCA72DF}" type="presParOf" srcId="{A8F8530A-0187-447F-BB83-CD129745AB5B}" destId="{F3CFF4A7-965B-4601-8E8E-FA0E6B3B705F}" srcOrd="5" destOrd="0" presId="urn:microsoft.com/office/officeart/2005/8/layout/vList2"/>
    <dgm:cxn modelId="{3F479510-2999-453B-9347-7D09E3E0D90F}" type="presParOf" srcId="{A8F8530A-0187-447F-BB83-CD129745AB5B}" destId="{6B367B3D-C19D-4953-9849-177A0E4B89DE}" srcOrd="6" destOrd="0" presId="urn:microsoft.com/office/officeart/2005/8/layout/vList2"/>
    <dgm:cxn modelId="{14161655-4A45-442E-AB75-C85A774816C3}" type="presParOf" srcId="{A8F8530A-0187-447F-BB83-CD129745AB5B}" destId="{4C892472-89AC-46E2-A5F4-9A7286507610}" srcOrd="7" destOrd="0" presId="urn:microsoft.com/office/officeart/2005/8/layout/vList2"/>
    <dgm:cxn modelId="{240A8B13-2254-4345-9F99-F06D08D44401}" type="presParOf" srcId="{A8F8530A-0187-447F-BB83-CD129745AB5B}" destId="{4DB17E60-C5D2-4B44-9468-8C71F1D7D186}"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873B08-D240-48EF-9A2B-76C54CDCC724}" type="doc">
      <dgm:prSet loTypeId="urn:microsoft.com/office/officeart/2005/8/layout/process4" loCatId="process" qsTypeId="urn:microsoft.com/office/officeart/2005/8/quickstyle/simple4" qsCatId="simple" csTypeId="urn:microsoft.com/office/officeart/2005/8/colors/accent0_2" csCatId="mainScheme" phldr="1"/>
      <dgm:spPr/>
      <dgm:t>
        <a:bodyPr/>
        <a:lstStyle/>
        <a:p>
          <a:endParaRPr lang="en-US"/>
        </a:p>
      </dgm:t>
    </dgm:pt>
    <dgm:pt modelId="{ABEDE1EA-D530-4782-BD55-3D8BE96F2BE3}">
      <dgm:prSet phldrT="[Text]"/>
      <dgm:spPr/>
      <dgm:t>
        <a:bodyPr/>
        <a:lstStyle/>
        <a:p>
          <a:r>
            <a:rPr lang="en-CA" dirty="0" smtClean="0"/>
            <a:t>Understand communication can take some time, please be patient</a:t>
          </a:r>
          <a:endParaRPr lang="en-US" dirty="0"/>
        </a:p>
      </dgm:t>
    </dgm:pt>
    <dgm:pt modelId="{C80FDB79-92EA-4BB4-91B9-4D5E7E230FBC}" type="parTrans" cxnId="{2480B105-694D-4498-82A0-BB5493988166}">
      <dgm:prSet/>
      <dgm:spPr/>
      <dgm:t>
        <a:bodyPr/>
        <a:lstStyle/>
        <a:p>
          <a:endParaRPr lang="en-US"/>
        </a:p>
      </dgm:t>
    </dgm:pt>
    <dgm:pt modelId="{31AB131F-533E-4607-AB2A-65A705D05D70}" type="sibTrans" cxnId="{2480B105-694D-4498-82A0-BB5493988166}">
      <dgm:prSet/>
      <dgm:spPr/>
      <dgm:t>
        <a:bodyPr/>
        <a:lstStyle/>
        <a:p>
          <a:endParaRPr lang="en-US"/>
        </a:p>
      </dgm:t>
    </dgm:pt>
    <dgm:pt modelId="{7FAA8C6C-E3B3-44E1-A29B-67767A6E97F1}">
      <dgm:prSet phldrT="[Text]"/>
      <dgm:spPr/>
      <dgm:t>
        <a:bodyPr/>
        <a:lstStyle/>
        <a:p>
          <a:r>
            <a:rPr lang="en-CA" dirty="0" smtClean="0"/>
            <a:t>Ask what would make the customer most comfortable</a:t>
          </a:r>
          <a:endParaRPr lang="en-US" dirty="0"/>
        </a:p>
      </dgm:t>
    </dgm:pt>
    <dgm:pt modelId="{BBBCD8D8-450C-4FC2-8ECC-080648B55DE5}" type="parTrans" cxnId="{6E39011F-F2B3-4473-BCFD-881A284E8486}">
      <dgm:prSet/>
      <dgm:spPr/>
      <dgm:t>
        <a:bodyPr/>
        <a:lstStyle/>
        <a:p>
          <a:endParaRPr lang="en-US"/>
        </a:p>
      </dgm:t>
    </dgm:pt>
    <dgm:pt modelId="{8E00D7E4-B1AD-4224-A7E4-427BDBBE8E0E}" type="sibTrans" cxnId="{6E39011F-F2B3-4473-BCFD-881A284E8486}">
      <dgm:prSet/>
      <dgm:spPr/>
      <dgm:t>
        <a:bodyPr/>
        <a:lstStyle/>
        <a:p>
          <a:endParaRPr lang="en-US"/>
        </a:p>
      </dgm:t>
    </dgm:pt>
    <dgm:pt modelId="{AD047A57-67E6-4CFE-99D6-4B02E10F299C}">
      <dgm:prSet phldrT="[Text]"/>
      <dgm:spPr/>
      <dgm:t>
        <a:bodyPr/>
        <a:lstStyle/>
        <a:p>
          <a:r>
            <a:rPr lang="en-CA" dirty="0" smtClean="0"/>
            <a:t>Avoid sudden movements, lightly touching the hand is okay </a:t>
          </a:r>
          <a:endParaRPr lang="en-US" dirty="0"/>
        </a:p>
      </dgm:t>
    </dgm:pt>
    <dgm:pt modelId="{8690FA33-C93A-4EF9-83D1-FF559FDC2741}" type="parTrans" cxnId="{D7CF1791-3DE7-4F54-9EE5-8C57C8B73BAA}">
      <dgm:prSet/>
      <dgm:spPr/>
      <dgm:t>
        <a:bodyPr/>
        <a:lstStyle/>
        <a:p>
          <a:endParaRPr lang="en-US"/>
        </a:p>
      </dgm:t>
    </dgm:pt>
    <dgm:pt modelId="{65738EC5-E4D5-4AA6-A609-8CB5D05266E7}" type="sibTrans" cxnId="{D7CF1791-3DE7-4F54-9EE5-8C57C8B73BAA}">
      <dgm:prSet/>
      <dgm:spPr/>
      <dgm:t>
        <a:bodyPr/>
        <a:lstStyle/>
        <a:p>
          <a:endParaRPr lang="en-US"/>
        </a:p>
      </dgm:t>
    </dgm:pt>
    <dgm:pt modelId="{365343AF-2C6F-4721-B615-436B6F4EFEE2}" type="pres">
      <dgm:prSet presAssocID="{B5873B08-D240-48EF-9A2B-76C54CDCC724}" presName="Name0" presStyleCnt="0">
        <dgm:presLayoutVars>
          <dgm:dir/>
          <dgm:animLvl val="lvl"/>
          <dgm:resizeHandles val="exact"/>
        </dgm:presLayoutVars>
      </dgm:prSet>
      <dgm:spPr/>
      <dgm:t>
        <a:bodyPr/>
        <a:lstStyle/>
        <a:p>
          <a:endParaRPr lang="en-US"/>
        </a:p>
      </dgm:t>
    </dgm:pt>
    <dgm:pt modelId="{81888C0F-4B70-4B87-B9D8-72A2C86F2674}" type="pres">
      <dgm:prSet presAssocID="{AD047A57-67E6-4CFE-99D6-4B02E10F299C}" presName="boxAndChildren" presStyleCnt="0"/>
      <dgm:spPr/>
    </dgm:pt>
    <dgm:pt modelId="{083D49B5-1DA7-434C-9DB9-03F513142415}" type="pres">
      <dgm:prSet presAssocID="{AD047A57-67E6-4CFE-99D6-4B02E10F299C}" presName="parentTextBox" presStyleLbl="node1" presStyleIdx="0" presStyleCnt="3"/>
      <dgm:spPr/>
      <dgm:t>
        <a:bodyPr/>
        <a:lstStyle/>
        <a:p>
          <a:endParaRPr lang="en-US"/>
        </a:p>
      </dgm:t>
    </dgm:pt>
    <dgm:pt modelId="{E73AF5EE-949E-4C16-B95B-61F06678F334}" type="pres">
      <dgm:prSet presAssocID="{8E00D7E4-B1AD-4224-A7E4-427BDBBE8E0E}" presName="sp" presStyleCnt="0"/>
      <dgm:spPr/>
    </dgm:pt>
    <dgm:pt modelId="{1D1EC5DD-6F6F-48F5-828F-01B88AA7527D}" type="pres">
      <dgm:prSet presAssocID="{7FAA8C6C-E3B3-44E1-A29B-67767A6E97F1}" presName="arrowAndChildren" presStyleCnt="0"/>
      <dgm:spPr/>
    </dgm:pt>
    <dgm:pt modelId="{FB9EDF41-F873-4777-8C40-61D13878D633}" type="pres">
      <dgm:prSet presAssocID="{7FAA8C6C-E3B3-44E1-A29B-67767A6E97F1}" presName="parentTextArrow" presStyleLbl="node1" presStyleIdx="1" presStyleCnt="3"/>
      <dgm:spPr/>
      <dgm:t>
        <a:bodyPr/>
        <a:lstStyle/>
        <a:p>
          <a:endParaRPr lang="en-US"/>
        </a:p>
      </dgm:t>
    </dgm:pt>
    <dgm:pt modelId="{5E872E07-6856-4DDB-805E-F9C3729A14BD}" type="pres">
      <dgm:prSet presAssocID="{31AB131F-533E-4607-AB2A-65A705D05D70}" presName="sp" presStyleCnt="0"/>
      <dgm:spPr/>
    </dgm:pt>
    <dgm:pt modelId="{A78CC03A-B9B8-4A1F-822D-B9E1C64D0741}" type="pres">
      <dgm:prSet presAssocID="{ABEDE1EA-D530-4782-BD55-3D8BE96F2BE3}" presName="arrowAndChildren" presStyleCnt="0"/>
      <dgm:spPr/>
    </dgm:pt>
    <dgm:pt modelId="{54ABBCEB-E57B-4468-A5C9-02A88434AC06}" type="pres">
      <dgm:prSet presAssocID="{ABEDE1EA-D530-4782-BD55-3D8BE96F2BE3}" presName="parentTextArrow" presStyleLbl="node1" presStyleIdx="2" presStyleCnt="3"/>
      <dgm:spPr/>
      <dgm:t>
        <a:bodyPr/>
        <a:lstStyle/>
        <a:p>
          <a:endParaRPr lang="en-US"/>
        </a:p>
      </dgm:t>
    </dgm:pt>
  </dgm:ptLst>
  <dgm:cxnLst>
    <dgm:cxn modelId="{42995ABA-C99A-4E2F-BBA1-DF06A2B2D608}" type="presOf" srcId="{AD047A57-67E6-4CFE-99D6-4B02E10F299C}" destId="{083D49B5-1DA7-434C-9DB9-03F513142415}" srcOrd="0" destOrd="0" presId="urn:microsoft.com/office/officeart/2005/8/layout/process4"/>
    <dgm:cxn modelId="{2480B105-694D-4498-82A0-BB5493988166}" srcId="{B5873B08-D240-48EF-9A2B-76C54CDCC724}" destId="{ABEDE1EA-D530-4782-BD55-3D8BE96F2BE3}" srcOrd="0" destOrd="0" parTransId="{C80FDB79-92EA-4BB4-91B9-4D5E7E230FBC}" sibTransId="{31AB131F-533E-4607-AB2A-65A705D05D70}"/>
    <dgm:cxn modelId="{6E39011F-F2B3-4473-BCFD-881A284E8486}" srcId="{B5873B08-D240-48EF-9A2B-76C54CDCC724}" destId="{7FAA8C6C-E3B3-44E1-A29B-67767A6E97F1}" srcOrd="1" destOrd="0" parTransId="{BBBCD8D8-450C-4FC2-8ECC-080648B55DE5}" sibTransId="{8E00D7E4-B1AD-4224-A7E4-427BDBBE8E0E}"/>
    <dgm:cxn modelId="{D7CF1791-3DE7-4F54-9EE5-8C57C8B73BAA}" srcId="{B5873B08-D240-48EF-9A2B-76C54CDCC724}" destId="{AD047A57-67E6-4CFE-99D6-4B02E10F299C}" srcOrd="2" destOrd="0" parTransId="{8690FA33-C93A-4EF9-83D1-FF559FDC2741}" sibTransId="{65738EC5-E4D5-4AA6-A609-8CB5D05266E7}"/>
    <dgm:cxn modelId="{1B667BD3-F02F-4B82-9028-CEABCFE3C49B}" type="presOf" srcId="{B5873B08-D240-48EF-9A2B-76C54CDCC724}" destId="{365343AF-2C6F-4721-B615-436B6F4EFEE2}" srcOrd="0" destOrd="0" presId="urn:microsoft.com/office/officeart/2005/8/layout/process4"/>
    <dgm:cxn modelId="{FDEDAB1D-BF23-4CDF-B219-8878C1222394}" type="presOf" srcId="{ABEDE1EA-D530-4782-BD55-3D8BE96F2BE3}" destId="{54ABBCEB-E57B-4468-A5C9-02A88434AC06}" srcOrd="0" destOrd="0" presId="urn:microsoft.com/office/officeart/2005/8/layout/process4"/>
    <dgm:cxn modelId="{38F02FE2-6965-4160-9863-665AB1ABD9D4}" type="presOf" srcId="{7FAA8C6C-E3B3-44E1-A29B-67767A6E97F1}" destId="{FB9EDF41-F873-4777-8C40-61D13878D633}" srcOrd="0" destOrd="0" presId="urn:microsoft.com/office/officeart/2005/8/layout/process4"/>
    <dgm:cxn modelId="{7C5F67CA-2BBF-4B06-A866-9D1A126C7CC7}" type="presParOf" srcId="{365343AF-2C6F-4721-B615-436B6F4EFEE2}" destId="{81888C0F-4B70-4B87-B9D8-72A2C86F2674}" srcOrd="0" destOrd="0" presId="urn:microsoft.com/office/officeart/2005/8/layout/process4"/>
    <dgm:cxn modelId="{D654194A-DB7A-4C36-B60A-95DF5536B4BF}" type="presParOf" srcId="{81888C0F-4B70-4B87-B9D8-72A2C86F2674}" destId="{083D49B5-1DA7-434C-9DB9-03F513142415}" srcOrd="0" destOrd="0" presId="urn:microsoft.com/office/officeart/2005/8/layout/process4"/>
    <dgm:cxn modelId="{1EC7FE21-B0D1-4940-9E71-A03C6685CE2B}" type="presParOf" srcId="{365343AF-2C6F-4721-B615-436B6F4EFEE2}" destId="{E73AF5EE-949E-4C16-B95B-61F06678F334}" srcOrd="1" destOrd="0" presId="urn:microsoft.com/office/officeart/2005/8/layout/process4"/>
    <dgm:cxn modelId="{BCB1EB6A-2D9F-469A-B306-8A3812EE96FE}" type="presParOf" srcId="{365343AF-2C6F-4721-B615-436B6F4EFEE2}" destId="{1D1EC5DD-6F6F-48F5-828F-01B88AA7527D}" srcOrd="2" destOrd="0" presId="urn:microsoft.com/office/officeart/2005/8/layout/process4"/>
    <dgm:cxn modelId="{3BFA01D4-8DB1-40BE-8FAB-D195A182DE38}" type="presParOf" srcId="{1D1EC5DD-6F6F-48F5-828F-01B88AA7527D}" destId="{FB9EDF41-F873-4777-8C40-61D13878D633}" srcOrd="0" destOrd="0" presId="urn:microsoft.com/office/officeart/2005/8/layout/process4"/>
    <dgm:cxn modelId="{31972C09-883D-45D8-8FBA-1A78D0ADB2C0}" type="presParOf" srcId="{365343AF-2C6F-4721-B615-436B6F4EFEE2}" destId="{5E872E07-6856-4DDB-805E-F9C3729A14BD}" srcOrd="3" destOrd="0" presId="urn:microsoft.com/office/officeart/2005/8/layout/process4"/>
    <dgm:cxn modelId="{E9E109D3-EDA4-46C9-B163-616E4CF606DA}" type="presParOf" srcId="{365343AF-2C6F-4721-B615-436B6F4EFEE2}" destId="{A78CC03A-B9B8-4A1F-822D-B9E1C64D0741}" srcOrd="4" destOrd="0" presId="urn:microsoft.com/office/officeart/2005/8/layout/process4"/>
    <dgm:cxn modelId="{2EF1AF49-17ED-45E8-85F0-CC58B6A8C7EE}" type="presParOf" srcId="{A78CC03A-B9B8-4A1F-822D-B9E1C64D0741}" destId="{54ABBCEB-E57B-4468-A5C9-02A88434AC0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B3F226-BBD6-4CE7-A6F8-FA1474419CCD}" type="doc">
      <dgm:prSet loTypeId="urn:microsoft.com/office/officeart/2005/8/layout/process4" loCatId="list" qsTypeId="urn:microsoft.com/office/officeart/2005/8/quickstyle/simple4" qsCatId="simple" csTypeId="urn:microsoft.com/office/officeart/2005/8/colors/accent3_1" csCatId="accent3" phldr="1"/>
      <dgm:spPr/>
      <dgm:t>
        <a:bodyPr/>
        <a:lstStyle/>
        <a:p>
          <a:endParaRPr lang="en-US"/>
        </a:p>
      </dgm:t>
    </dgm:pt>
    <dgm:pt modelId="{B17EAA8F-36DE-4367-A032-AC63F813F001}">
      <dgm:prSet/>
      <dgm:spPr/>
      <dgm:t>
        <a:bodyPr/>
        <a:lstStyle/>
        <a:p>
          <a:pPr rtl="0"/>
          <a:r>
            <a:rPr lang="en-CA" dirty="0" smtClean="0"/>
            <a:t>• </a:t>
          </a:r>
          <a:r>
            <a:rPr lang="en-US" dirty="0" smtClean="0"/>
            <a:t>Ask before touching or moving any assistive device</a:t>
          </a:r>
          <a:endParaRPr lang="en-CA" dirty="0"/>
        </a:p>
      </dgm:t>
    </dgm:pt>
    <dgm:pt modelId="{5F1695D5-50B3-4A18-BE55-0E734D5BEA54}" type="parTrans" cxnId="{389BEB48-6DE7-49FE-BB1D-262A602B24A8}">
      <dgm:prSet/>
      <dgm:spPr/>
      <dgm:t>
        <a:bodyPr/>
        <a:lstStyle/>
        <a:p>
          <a:endParaRPr lang="en-US"/>
        </a:p>
      </dgm:t>
    </dgm:pt>
    <dgm:pt modelId="{CA95B9AA-06A3-4510-9C3A-DE8951E20E54}" type="sibTrans" cxnId="{389BEB48-6DE7-49FE-BB1D-262A602B24A8}">
      <dgm:prSet/>
      <dgm:spPr/>
      <dgm:t>
        <a:bodyPr/>
        <a:lstStyle/>
        <a:p>
          <a:endParaRPr lang="en-US"/>
        </a:p>
      </dgm:t>
    </dgm:pt>
    <dgm:pt modelId="{FEF1DD6E-194F-475F-BDD9-15460D6C5F98}">
      <dgm:prSet/>
      <dgm:spPr/>
      <dgm:t>
        <a:bodyPr/>
        <a:lstStyle/>
        <a:p>
          <a:pPr rtl="0"/>
          <a:r>
            <a:rPr lang="en-CA" dirty="0" smtClean="0"/>
            <a:t>• </a:t>
          </a:r>
          <a:r>
            <a:rPr lang="en-US" dirty="0" smtClean="0"/>
            <a:t>Talk to the customer at their eye level</a:t>
          </a:r>
          <a:endParaRPr lang="en-US" dirty="0"/>
        </a:p>
      </dgm:t>
    </dgm:pt>
    <dgm:pt modelId="{06BC92E8-347E-430F-B123-F0A20536A2B7}" type="parTrans" cxnId="{733642AE-5412-4F73-930C-F7A2D9D15A09}">
      <dgm:prSet/>
      <dgm:spPr/>
      <dgm:t>
        <a:bodyPr/>
        <a:lstStyle/>
        <a:p>
          <a:endParaRPr lang="en-US"/>
        </a:p>
      </dgm:t>
    </dgm:pt>
    <dgm:pt modelId="{6F691762-B593-4A16-BD85-E9CBF909CCAA}" type="sibTrans" cxnId="{733642AE-5412-4F73-930C-F7A2D9D15A09}">
      <dgm:prSet/>
      <dgm:spPr/>
      <dgm:t>
        <a:bodyPr/>
        <a:lstStyle/>
        <a:p>
          <a:endParaRPr lang="en-US"/>
        </a:p>
      </dgm:t>
    </dgm:pt>
    <dgm:pt modelId="{7184551B-C91C-4914-9F0C-633C2226FB36}">
      <dgm:prSet/>
      <dgm:spPr/>
      <dgm:t>
        <a:bodyPr/>
        <a:lstStyle/>
        <a:p>
          <a:pPr rtl="0"/>
          <a:r>
            <a:rPr lang="en-CA" dirty="0" smtClean="0"/>
            <a:t>• </a:t>
          </a:r>
          <a:r>
            <a:rPr lang="en-US" dirty="0" smtClean="0"/>
            <a:t>Ensure the environment is free of obstacles</a:t>
          </a:r>
          <a:endParaRPr lang="en-CA" dirty="0"/>
        </a:p>
      </dgm:t>
    </dgm:pt>
    <dgm:pt modelId="{2EC6A6B9-706C-44F4-AB8C-7434E4BF2337}" type="sibTrans" cxnId="{DE184078-905E-442A-B1B7-77BB280E2061}">
      <dgm:prSet/>
      <dgm:spPr/>
      <dgm:t>
        <a:bodyPr/>
        <a:lstStyle/>
        <a:p>
          <a:endParaRPr lang="en-US"/>
        </a:p>
      </dgm:t>
    </dgm:pt>
    <dgm:pt modelId="{4F0D08D5-371A-469C-9747-C8205CBAE3AD}" type="parTrans" cxnId="{DE184078-905E-442A-B1B7-77BB280E2061}">
      <dgm:prSet/>
      <dgm:spPr/>
      <dgm:t>
        <a:bodyPr/>
        <a:lstStyle/>
        <a:p>
          <a:endParaRPr lang="en-US"/>
        </a:p>
      </dgm:t>
    </dgm:pt>
    <dgm:pt modelId="{5BA6EA55-7AEF-4C61-837C-CFDA3F0AEA6A}" type="pres">
      <dgm:prSet presAssocID="{60B3F226-BBD6-4CE7-A6F8-FA1474419CCD}" presName="Name0" presStyleCnt="0">
        <dgm:presLayoutVars>
          <dgm:dir/>
          <dgm:animLvl val="lvl"/>
          <dgm:resizeHandles val="exact"/>
        </dgm:presLayoutVars>
      </dgm:prSet>
      <dgm:spPr/>
      <dgm:t>
        <a:bodyPr/>
        <a:lstStyle/>
        <a:p>
          <a:endParaRPr lang="en-US"/>
        </a:p>
      </dgm:t>
    </dgm:pt>
    <dgm:pt modelId="{70D89C5A-5431-4E4D-83E8-9BAD8C68FEC8}" type="pres">
      <dgm:prSet presAssocID="{FEF1DD6E-194F-475F-BDD9-15460D6C5F98}" presName="boxAndChildren" presStyleCnt="0"/>
      <dgm:spPr/>
    </dgm:pt>
    <dgm:pt modelId="{69283262-D203-4CAD-AF9E-411ED217325D}" type="pres">
      <dgm:prSet presAssocID="{FEF1DD6E-194F-475F-BDD9-15460D6C5F98}" presName="parentTextBox" presStyleLbl="node1" presStyleIdx="0" presStyleCnt="3"/>
      <dgm:spPr/>
      <dgm:t>
        <a:bodyPr/>
        <a:lstStyle/>
        <a:p>
          <a:endParaRPr lang="en-US"/>
        </a:p>
      </dgm:t>
    </dgm:pt>
    <dgm:pt modelId="{EC0DE255-2709-4C7E-8F12-2DF31C2549F3}" type="pres">
      <dgm:prSet presAssocID="{2EC6A6B9-706C-44F4-AB8C-7434E4BF2337}" presName="sp" presStyleCnt="0"/>
      <dgm:spPr/>
    </dgm:pt>
    <dgm:pt modelId="{518C5A37-311C-456F-9B8A-55E787FBE5AB}" type="pres">
      <dgm:prSet presAssocID="{7184551B-C91C-4914-9F0C-633C2226FB36}" presName="arrowAndChildren" presStyleCnt="0"/>
      <dgm:spPr/>
    </dgm:pt>
    <dgm:pt modelId="{2651D486-1779-407B-B8F9-82042113910E}" type="pres">
      <dgm:prSet presAssocID="{7184551B-C91C-4914-9F0C-633C2226FB36}" presName="parentTextArrow" presStyleLbl="node1" presStyleIdx="1" presStyleCnt="3"/>
      <dgm:spPr/>
      <dgm:t>
        <a:bodyPr/>
        <a:lstStyle/>
        <a:p>
          <a:endParaRPr lang="en-US"/>
        </a:p>
      </dgm:t>
    </dgm:pt>
    <dgm:pt modelId="{4FF0A968-03F9-447A-9D32-DD8098A50108}" type="pres">
      <dgm:prSet presAssocID="{CA95B9AA-06A3-4510-9C3A-DE8951E20E54}" presName="sp" presStyleCnt="0"/>
      <dgm:spPr/>
    </dgm:pt>
    <dgm:pt modelId="{9B6FE116-2E7F-4408-BA3C-3FDA140DDC2F}" type="pres">
      <dgm:prSet presAssocID="{B17EAA8F-36DE-4367-A032-AC63F813F001}" presName="arrowAndChildren" presStyleCnt="0"/>
      <dgm:spPr/>
    </dgm:pt>
    <dgm:pt modelId="{AB9A3FF8-7FDE-43AF-BDA0-ADD9212B9984}" type="pres">
      <dgm:prSet presAssocID="{B17EAA8F-36DE-4367-A032-AC63F813F001}" presName="parentTextArrow" presStyleLbl="node1" presStyleIdx="2" presStyleCnt="3"/>
      <dgm:spPr/>
      <dgm:t>
        <a:bodyPr/>
        <a:lstStyle/>
        <a:p>
          <a:endParaRPr lang="en-US"/>
        </a:p>
      </dgm:t>
    </dgm:pt>
  </dgm:ptLst>
  <dgm:cxnLst>
    <dgm:cxn modelId="{15382FF6-05FE-4742-B488-1452E51F93E5}" type="presOf" srcId="{B17EAA8F-36DE-4367-A032-AC63F813F001}" destId="{AB9A3FF8-7FDE-43AF-BDA0-ADD9212B9984}" srcOrd="0" destOrd="0" presId="urn:microsoft.com/office/officeart/2005/8/layout/process4"/>
    <dgm:cxn modelId="{389BEB48-6DE7-49FE-BB1D-262A602B24A8}" srcId="{60B3F226-BBD6-4CE7-A6F8-FA1474419CCD}" destId="{B17EAA8F-36DE-4367-A032-AC63F813F001}" srcOrd="0" destOrd="0" parTransId="{5F1695D5-50B3-4A18-BE55-0E734D5BEA54}" sibTransId="{CA95B9AA-06A3-4510-9C3A-DE8951E20E54}"/>
    <dgm:cxn modelId="{0EFF8035-12E9-4FE1-832D-568F37CB100E}" type="presOf" srcId="{7184551B-C91C-4914-9F0C-633C2226FB36}" destId="{2651D486-1779-407B-B8F9-82042113910E}" srcOrd="0" destOrd="0" presId="urn:microsoft.com/office/officeart/2005/8/layout/process4"/>
    <dgm:cxn modelId="{0FEFD1AE-958C-488C-8126-D6622DE0AAD4}" type="presOf" srcId="{FEF1DD6E-194F-475F-BDD9-15460D6C5F98}" destId="{69283262-D203-4CAD-AF9E-411ED217325D}" srcOrd="0" destOrd="0" presId="urn:microsoft.com/office/officeart/2005/8/layout/process4"/>
    <dgm:cxn modelId="{733642AE-5412-4F73-930C-F7A2D9D15A09}" srcId="{60B3F226-BBD6-4CE7-A6F8-FA1474419CCD}" destId="{FEF1DD6E-194F-475F-BDD9-15460D6C5F98}" srcOrd="2" destOrd="0" parTransId="{06BC92E8-347E-430F-B123-F0A20536A2B7}" sibTransId="{6F691762-B593-4A16-BD85-E9CBF909CCAA}"/>
    <dgm:cxn modelId="{0DE7385D-6A87-4133-83E8-085732F84440}" type="presOf" srcId="{60B3F226-BBD6-4CE7-A6F8-FA1474419CCD}" destId="{5BA6EA55-7AEF-4C61-837C-CFDA3F0AEA6A}" srcOrd="0" destOrd="0" presId="urn:microsoft.com/office/officeart/2005/8/layout/process4"/>
    <dgm:cxn modelId="{DE184078-905E-442A-B1B7-77BB280E2061}" srcId="{60B3F226-BBD6-4CE7-A6F8-FA1474419CCD}" destId="{7184551B-C91C-4914-9F0C-633C2226FB36}" srcOrd="1" destOrd="0" parTransId="{4F0D08D5-371A-469C-9747-C8205CBAE3AD}" sibTransId="{2EC6A6B9-706C-44F4-AB8C-7434E4BF2337}"/>
    <dgm:cxn modelId="{A9009BB2-499B-4B68-8047-A1B14B15D245}" type="presParOf" srcId="{5BA6EA55-7AEF-4C61-837C-CFDA3F0AEA6A}" destId="{70D89C5A-5431-4E4D-83E8-9BAD8C68FEC8}" srcOrd="0" destOrd="0" presId="urn:microsoft.com/office/officeart/2005/8/layout/process4"/>
    <dgm:cxn modelId="{1471A762-C7C0-481A-843A-BAF988C66E31}" type="presParOf" srcId="{70D89C5A-5431-4E4D-83E8-9BAD8C68FEC8}" destId="{69283262-D203-4CAD-AF9E-411ED217325D}" srcOrd="0" destOrd="0" presId="urn:microsoft.com/office/officeart/2005/8/layout/process4"/>
    <dgm:cxn modelId="{0A4AEB6B-286E-4450-8F19-3C97CEF4D1CE}" type="presParOf" srcId="{5BA6EA55-7AEF-4C61-837C-CFDA3F0AEA6A}" destId="{EC0DE255-2709-4C7E-8F12-2DF31C2549F3}" srcOrd="1" destOrd="0" presId="urn:microsoft.com/office/officeart/2005/8/layout/process4"/>
    <dgm:cxn modelId="{0148F478-0DB4-47D7-B8B5-1930F2BD4803}" type="presParOf" srcId="{5BA6EA55-7AEF-4C61-837C-CFDA3F0AEA6A}" destId="{518C5A37-311C-456F-9B8A-55E787FBE5AB}" srcOrd="2" destOrd="0" presId="urn:microsoft.com/office/officeart/2005/8/layout/process4"/>
    <dgm:cxn modelId="{BA7DA769-FBEC-452D-8474-6287C56C1314}" type="presParOf" srcId="{518C5A37-311C-456F-9B8A-55E787FBE5AB}" destId="{2651D486-1779-407B-B8F9-82042113910E}" srcOrd="0" destOrd="0" presId="urn:microsoft.com/office/officeart/2005/8/layout/process4"/>
    <dgm:cxn modelId="{E9C79D90-DA34-4B48-941D-E7F10BF38CB1}" type="presParOf" srcId="{5BA6EA55-7AEF-4C61-837C-CFDA3F0AEA6A}" destId="{4FF0A968-03F9-447A-9D32-DD8098A50108}" srcOrd="3" destOrd="0" presId="urn:microsoft.com/office/officeart/2005/8/layout/process4"/>
    <dgm:cxn modelId="{54A15424-3C20-4A2A-9B64-8A585CDDB7E8}" type="presParOf" srcId="{5BA6EA55-7AEF-4C61-837C-CFDA3F0AEA6A}" destId="{9B6FE116-2E7F-4408-BA3C-3FDA140DDC2F}" srcOrd="4" destOrd="0" presId="urn:microsoft.com/office/officeart/2005/8/layout/process4"/>
    <dgm:cxn modelId="{E2E8BD29-45F0-4F42-9BF1-46920A5E61E1}" type="presParOf" srcId="{9B6FE116-2E7F-4408-BA3C-3FDA140DDC2F}" destId="{AB9A3FF8-7FDE-43AF-BDA0-ADD9212B998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2535BC-9A53-4E7C-977F-35250A81B692}" type="doc">
      <dgm:prSet loTypeId="urn:microsoft.com/office/officeart/2005/8/layout/process4" loCatId="list" qsTypeId="urn:microsoft.com/office/officeart/2005/8/quickstyle/simple4" qsCatId="simple" csTypeId="urn:microsoft.com/office/officeart/2005/8/colors/accent0_2" csCatId="mainScheme" phldr="1"/>
      <dgm:spPr/>
      <dgm:t>
        <a:bodyPr/>
        <a:lstStyle/>
        <a:p>
          <a:endParaRPr lang="en-US"/>
        </a:p>
      </dgm:t>
    </dgm:pt>
    <dgm:pt modelId="{8F5C1CEE-FEE7-4C42-984D-68E4B771F12E}">
      <dgm:prSet/>
      <dgm:spPr/>
      <dgm:t>
        <a:bodyPr/>
        <a:lstStyle/>
        <a:p>
          <a:pPr rtl="0"/>
          <a:r>
            <a:rPr lang="en-US" dirty="0" smtClean="0">
              <a:latin typeface="Futura Md BT" pitchFamily="34" charset="0"/>
            </a:rPr>
            <a:t>If you don’t understand, ask the customer to </a:t>
          </a:r>
          <a:br>
            <a:rPr lang="en-US" dirty="0" smtClean="0">
              <a:latin typeface="Futura Md BT" pitchFamily="34" charset="0"/>
            </a:rPr>
          </a:br>
          <a:r>
            <a:rPr lang="en-US" dirty="0" smtClean="0">
              <a:latin typeface="Futura Md BT" pitchFamily="34" charset="0"/>
            </a:rPr>
            <a:t>   repeat the information</a:t>
          </a:r>
          <a:endParaRPr lang="en-US" dirty="0">
            <a:latin typeface="Futura Md BT" pitchFamily="34" charset="0"/>
          </a:endParaRPr>
        </a:p>
      </dgm:t>
    </dgm:pt>
    <dgm:pt modelId="{39052312-8F2B-4A35-96CC-203A6B6B4CB8}" type="parTrans" cxnId="{70115BEE-57FA-4240-96CC-3934C6F0555C}">
      <dgm:prSet/>
      <dgm:spPr/>
      <dgm:t>
        <a:bodyPr/>
        <a:lstStyle/>
        <a:p>
          <a:endParaRPr lang="en-US"/>
        </a:p>
      </dgm:t>
    </dgm:pt>
    <dgm:pt modelId="{F6086AC9-4B0D-49AD-8408-352B81DE72DA}" type="sibTrans" cxnId="{70115BEE-57FA-4240-96CC-3934C6F0555C}">
      <dgm:prSet/>
      <dgm:spPr/>
      <dgm:t>
        <a:bodyPr/>
        <a:lstStyle/>
        <a:p>
          <a:endParaRPr lang="en-US"/>
        </a:p>
      </dgm:t>
    </dgm:pt>
    <dgm:pt modelId="{5BD26854-0528-4B77-9C62-AA4DDBAEB953}">
      <dgm:prSet/>
      <dgm:spPr/>
      <dgm:t>
        <a:bodyPr/>
        <a:lstStyle/>
        <a:p>
          <a:pPr rtl="0"/>
          <a:r>
            <a:rPr lang="en-US" dirty="0" smtClean="0">
              <a:latin typeface="Futura Md BT" pitchFamily="34" charset="0"/>
            </a:rPr>
            <a:t>Ask closed-ended questions inviting a “yes” or </a:t>
          </a:r>
          <a:br>
            <a:rPr lang="en-US" dirty="0" smtClean="0">
              <a:latin typeface="Futura Md BT" pitchFamily="34" charset="0"/>
            </a:rPr>
          </a:br>
          <a:r>
            <a:rPr lang="en-US" dirty="0" smtClean="0">
              <a:latin typeface="Futura Md BT" pitchFamily="34" charset="0"/>
            </a:rPr>
            <a:t>   “no” response </a:t>
          </a:r>
          <a:endParaRPr lang="en-US" dirty="0">
            <a:latin typeface="Futura Md BT" pitchFamily="34" charset="0"/>
          </a:endParaRPr>
        </a:p>
      </dgm:t>
    </dgm:pt>
    <dgm:pt modelId="{EF78D55D-CB8C-4182-9D0C-103999CCFC60}" type="parTrans" cxnId="{A9C9DB48-FD60-4644-AD5A-CD7B9A901121}">
      <dgm:prSet/>
      <dgm:spPr/>
      <dgm:t>
        <a:bodyPr/>
        <a:lstStyle/>
        <a:p>
          <a:endParaRPr lang="en-US"/>
        </a:p>
      </dgm:t>
    </dgm:pt>
    <dgm:pt modelId="{23CDA884-54B4-4AC7-AC9D-43A63BC98881}" type="sibTrans" cxnId="{A9C9DB48-FD60-4644-AD5A-CD7B9A901121}">
      <dgm:prSet/>
      <dgm:spPr/>
      <dgm:t>
        <a:bodyPr/>
        <a:lstStyle/>
        <a:p>
          <a:endParaRPr lang="en-US"/>
        </a:p>
      </dgm:t>
    </dgm:pt>
    <dgm:pt modelId="{77EB60FC-0929-4014-B49A-0B9DD68AD66E}">
      <dgm:prSet/>
      <dgm:spPr/>
      <dgm:t>
        <a:bodyPr/>
        <a:lstStyle/>
        <a:p>
          <a:pPr rtl="0"/>
          <a:r>
            <a:rPr lang="en-CA" dirty="0" smtClean="0">
              <a:latin typeface="Futura Md BT" pitchFamily="34" charset="0"/>
            </a:rPr>
            <a:t> </a:t>
          </a:r>
          <a:r>
            <a:rPr lang="en-US" dirty="0" smtClean="0">
              <a:latin typeface="Futura Md BT" pitchFamily="34" charset="0"/>
            </a:rPr>
            <a:t>Be understanding and reassuring</a:t>
          </a:r>
          <a:endParaRPr lang="en-US" dirty="0">
            <a:latin typeface="Futura Md BT" pitchFamily="34" charset="0"/>
          </a:endParaRPr>
        </a:p>
      </dgm:t>
    </dgm:pt>
    <dgm:pt modelId="{5307B12A-82D9-4717-8948-9B0C4E06B3C8}" type="parTrans" cxnId="{6B5F8E51-89C8-49E7-A8F7-84986F7FC638}">
      <dgm:prSet/>
      <dgm:spPr/>
      <dgm:t>
        <a:bodyPr/>
        <a:lstStyle/>
        <a:p>
          <a:endParaRPr lang="en-US"/>
        </a:p>
      </dgm:t>
    </dgm:pt>
    <dgm:pt modelId="{9C4E3921-F737-4085-9A0B-E4868F2C627A}" type="sibTrans" cxnId="{6B5F8E51-89C8-49E7-A8F7-84986F7FC638}">
      <dgm:prSet/>
      <dgm:spPr/>
      <dgm:t>
        <a:bodyPr/>
        <a:lstStyle/>
        <a:p>
          <a:endParaRPr lang="en-US"/>
        </a:p>
      </dgm:t>
    </dgm:pt>
    <dgm:pt modelId="{BC74914B-BEA1-44F5-8436-3C5951F361BA}" type="pres">
      <dgm:prSet presAssocID="{052535BC-9A53-4E7C-977F-35250A81B692}" presName="Name0" presStyleCnt="0">
        <dgm:presLayoutVars>
          <dgm:dir/>
          <dgm:animLvl val="lvl"/>
          <dgm:resizeHandles val="exact"/>
        </dgm:presLayoutVars>
      </dgm:prSet>
      <dgm:spPr/>
      <dgm:t>
        <a:bodyPr/>
        <a:lstStyle/>
        <a:p>
          <a:endParaRPr lang="en-US"/>
        </a:p>
      </dgm:t>
    </dgm:pt>
    <dgm:pt modelId="{63AF66AA-8D8B-44E7-B240-60FEB7AEF707}" type="pres">
      <dgm:prSet presAssocID="{77EB60FC-0929-4014-B49A-0B9DD68AD66E}" presName="boxAndChildren" presStyleCnt="0"/>
      <dgm:spPr/>
    </dgm:pt>
    <dgm:pt modelId="{0022383C-4724-46A9-A855-BF209EBC1AFA}" type="pres">
      <dgm:prSet presAssocID="{77EB60FC-0929-4014-B49A-0B9DD68AD66E}" presName="parentTextBox" presStyleLbl="node1" presStyleIdx="0" presStyleCnt="3"/>
      <dgm:spPr/>
      <dgm:t>
        <a:bodyPr/>
        <a:lstStyle/>
        <a:p>
          <a:endParaRPr lang="en-US"/>
        </a:p>
      </dgm:t>
    </dgm:pt>
    <dgm:pt modelId="{9EF53AD1-87BE-4123-BC75-13BB051363A1}" type="pres">
      <dgm:prSet presAssocID="{23CDA884-54B4-4AC7-AC9D-43A63BC98881}" presName="sp" presStyleCnt="0"/>
      <dgm:spPr/>
    </dgm:pt>
    <dgm:pt modelId="{FC2497EB-84A4-4D85-9D6F-DA450FF73077}" type="pres">
      <dgm:prSet presAssocID="{5BD26854-0528-4B77-9C62-AA4DDBAEB953}" presName="arrowAndChildren" presStyleCnt="0"/>
      <dgm:spPr/>
    </dgm:pt>
    <dgm:pt modelId="{22EE0C59-28A3-449E-A7A9-476DC62AE119}" type="pres">
      <dgm:prSet presAssocID="{5BD26854-0528-4B77-9C62-AA4DDBAEB953}" presName="parentTextArrow" presStyleLbl="node1" presStyleIdx="1" presStyleCnt="3"/>
      <dgm:spPr/>
      <dgm:t>
        <a:bodyPr/>
        <a:lstStyle/>
        <a:p>
          <a:endParaRPr lang="en-US"/>
        </a:p>
      </dgm:t>
    </dgm:pt>
    <dgm:pt modelId="{BFEA3287-7DE7-420D-AA2F-E3D3EBB0DD73}" type="pres">
      <dgm:prSet presAssocID="{F6086AC9-4B0D-49AD-8408-352B81DE72DA}" presName="sp" presStyleCnt="0"/>
      <dgm:spPr/>
    </dgm:pt>
    <dgm:pt modelId="{9F482352-6FC5-4C73-8C70-664F4D1D46F1}" type="pres">
      <dgm:prSet presAssocID="{8F5C1CEE-FEE7-4C42-984D-68E4B771F12E}" presName="arrowAndChildren" presStyleCnt="0"/>
      <dgm:spPr/>
    </dgm:pt>
    <dgm:pt modelId="{6D50F031-DE6F-4F21-9C90-06B357412DFB}" type="pres">
      <dgm:prSet presAssocID="{8F5C1CEE-FEE7-4C42-984D-68E4B771F12E}" presName="parentTextArrow" presStyleLbl="node1" presStyleIdx="2" presStyleCnt="3"/>
      <dgm:spPr/>
      <dgm:t>
        <a:bodyPr/>
        <a:lstStyle/>
        <a:p>
          <a:endParaRPr lang="en-US"/>
        </a:p>
      </dgm:t>
    </dgm:pt>
  </dgm:ptLst>
  <dgm:cxnLst>
    <dgm:cxn modelId="{6B5F8E51-89C8-49E7-A8F7-84986F7FC638}" srcId="{052535BC-9A53-4E7C-977F-35250A81B692}" destId="{77EB60FC-0929-4014-B49A-0B9DD68AD66E}" srcOrd="2" destOrd="0" parTransId="{5307B12A-82D9-4717-8948-9B0C4E06B3C8}" sibTransId="{9C4E3921-F737-4085-9A0B-E4868F2C627A}"/>
    <dgm:cxn modelId="{04376F92-892B-4828-8C4F-CC68451BFE3E}" type="presOf" srcId="{77EB60FC-0929-4014-B49A-0B9DD68AD66E}" destId="{0022383C-4724-46A9-A855-BF209EBC1AFA}" srcOrd="0" destOrd="0" presId="urn:microsoft.com/office/officeart/2005/8/layout/process4"/>
    <dgm:cxn modelId="{9E3D76C9-FAAA-4F9B-8823-84E2AFCDF37B}" type="presOf" srcId="{052535BC-9A53-4E7C-977F-35250A81B692}" destId="{BC74914B-BEA1-44F5-8436-3C5951F361BA}" srcOrd="0" destOrd="0" presId="urn:microsoft.com/office/officeart/2005/8/layout/process4"/>
    <dgm:cxn modelId="{70115BEE-57FA-4240-96CC-3934C6F0555C}" srcId="{052535BC-9A53-4E7C-977F-35250A81B692}" destId="{8F5C1CEE-FEE7-4C42-984D-68E4B771F12E}" srcOrd="0" destOrd="0" parTransId="{39052312-8F2B-4A35-96CC-203A6B6B4CB8}" sibTransId="{F6086AC9-4B0D-49AD-8408-352B81DE72DA}"/>
    <dgm:cxn modelId="{4B42D689-343C-49C8-8458-FC776B68A3A4}" type="presOf" srcId="{8F5C1CEE-FEE7-4C42-984D-68E4B771F12E}" destId="{6D50F031-DE6F-4F21-9C90-06B357412DFB}" srcOrd="0" destOrd="0" presId="urn:microsoft.com/office/officeart/2005/8/layout/process4"/>
    <dgm:cxn modelId="{BF11A6A5-B7C1-439A-B526-53BA68892F93}" type="presOf" srcId="{5BD26854-0528-4B77-9C62-AA4DDBAEB953}" destId="{22EE0C59-28A3-449E-A7A9-476DC62AE119}" srcOrd="0" destOrd="0" presId="urn:microsoft.com/office/officeart/2005/8/layout/process4"/>
    <dgm:cxn modelId="{A9C9DB48-FD60-4644-AD5A-CD7B9A901121}" srcId="{052535BC-9A53-4E7C-977F-35250A81B692}" destId="{5BD26854-0528-4B77-9C62-AA4DDBAEB953}" srcOrd="1" destOrd="0" parTransId="{EF78D55D-CB8C-4182-9D0C-103999CCFC60}" sibTransId="{23CDA884-54B4-4AC7-AC9D-43A63BC98881}"/>
    <dgm:cxn modelId="{F41C6AB6-C5D4-4838-BAA9-CDD601620637}" type="presParOf" srcId="{BC74914B-BEA1-44F5-8436-3C5951F361BA}" destId="{63AF66AA-8D8B-44E7-B240-60FEB7AEF707}" srcOrd="0" destOrd="0" presId="urn:microsoft.com/office/officeart/2005/8/layout/process4"/>
    <dgm:cxn modelId="{99C4B26F-B4CF-4221-8D5C-73745644C59B}" type="presParOf" srcId="{63AF66AA-8D8B-44E7-B240-60FEB7AEF707}" destId="{0022383C-4724-46A9-A855-BF209EBC1AFA}" srcOrd="0" destOrd="0" presId="urn:microsoft.com/office/officeart/2005/8/layout/process4"/>
    <dgm:cxn modelId="{8077D6EF-CF47-4655-B3F1-8C1B4B4BF198}" type="presParOf" srcId="{BC74914B-BEA1-44F5-8436-3C5951F361BA}" destId="{9EF53AD1-87BE-4123-BC75-13BB051363A1}" srcOrd="1" destOrd="0" presId="urn:microsoft.com/office/officeart/2005/8/layout/process4"/>
    <dgm:cxn modelId="{AF624083-A07E-4A49-BB00-1666C5E18EEB}" type="presParOf" srcId="{BC74914B-BEA1-44F5-8436-3C5951F361BA}" destId="{FC2497EB-84A4-4D85-9D6F-DA450FF73077}" srcOrd="2" destOrd="0" presId="urn:microsoft.com/office/officeart/2005/8/layout/process4"/>
    <dgm:cxn modelId="{E9196B5B-5E16-4470-880D-1A5F10B84DB3}" type="presParOf" srcId="{FC2497EB-84A4-4D85-9D6F-DA450FF73077}" destId="{22EE0C59-28A3-449E-A7A9-476DC62AE119}" srcOrd="0" destOrd="0" presId="urn:microsoft.com/office/officeart/2005/8/layout/process4"/>
    <dgm:cxn modelId="{5E79CA46-1296-4296-BE24-43966378B437}" type="presParOf" srcId="{BC74914B-BEA1-44F5-8436-3C5951F361BA}" destId="{BFEA3287-7DE7-420D-AA2F-E3D3EBB0DD73}" srcOrd="3" destOrd="0" presId="urn:microsoft.com/office/officeart/2005/8/layout/process4"/>
    <dgm:cxn modelId="{AB1FDBBA-703F-4653-8927-8C59B90C3986}" type="presParOf" srcId="{BC74914B-BEA1-44F5-8436-3C5951F361BA}" destId="{9F482352-6FC5-4C73-8C70-664F4D1D46F1}" srcOrd="4" destOrd="0" presId="urn:microsoft.com/office/officeart/2005/8/layout/process4"/>
    <dgm:cxn modelId="{4F3F4B92-10A0-453E-A095-6B7C435B06A3}" type="presParOf" srcId="{9F482352-6FC5-4C73-8C70-664F4D1D46F1}" destId="{6D50F031-DE6F-4F21-9C90-06B357412DF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2535BC-9A53-4E7C-977F-35250A81B692}" type="doc">
      <dgm:prSet loTypeId="urn:microsoft.com/office/officeart/2005/8/layout/process4" loCatId="list" qsTypeId="urn:microsoft.com/office/officeart/2005/8/quickstyle/simple4" qsCatId="simple" csTypeId="urn:microsoft.com/office/officeart/2005/8/colors/accent0_1" csCatId="mainScheme" phldr="1"/>
      <dgm:spPr/>
      <dgm:t>
        <a:bodyPr/>
        <a:lstStyle/>
        <a:p>
          <a:endParaRPr lang="en-US"/>
        </a:p>
      </dgm:t>
    </dgm:pt>
    <dgm:pt modelId="{8F5C1CEE-FEE7-4C42-984D-68E4B771F12E}">
      <dgm:prSet/>
      <dgm:spPr/>
      <dgm:t>
        <a:bodyPr/>
        <a:lstStyle/>
        <a:p>
          <a:pPr rtl="0"/>
          <a:r>
            <a:rPr lang="en-US" b="0" dirty="0" smtClean="0">
              <a:latin typeface="Futura Md BT" pitchFamily="34" charset="0"/>
              <a:ea typeface="+mn-ea"/>
              <a:cs typeface="+mn-cs"/>
            </a:rPr>
            <a:t>Listening skills are important with such situations</a:t>
          </a:r>
          <a:endParaRPr lang="en-US" dirty="0">
            <a:latin typeface="Futura Md BT" pitchFamily="34" charset="0"/>
          </a:endParaRPr>
        </a:p>
      </dgm:t>
    </dgm:pt>
    <dgm:pt modelId="{39052312-8F2B-4A35-96CC-203A6B6B4CB8}" type="parTrans" cxnId="{70115BEE-57FA-4240-96CC-3934C6F0555C}">
      <dgm:prSet/>
      <dgm:spPr/>
      <dgm:t>
        <a:bodyPr/>
        <a:lstStyle/>
        <a:p>
          <a:endParaRPr lang="en-US"/>
        </a:p>
      </dgm:t>
    </dgm:pt>
    <dgm:pt modelId="{F6086AC9-4B0D-49AD-8408-352B81DE72DA}" type="sibTrans" cxnId="{70115BEE-57FA-4240-96CC-3934C6F0555C}">
      <dgm:prSet/>
      <dgm:spPr/>
      <dgm:t>
        <a:bodyPr/>
        <a:lstStyle/>
        <a:p>
          <a:endParaRPr lang="en-US"/>
        </a:p>
      </dgm:t>
    </dgm:pt>
    <dgm:pt modelId="{5BD26854-0528-4B77-9C62-AA4DDBAEB953}">
      <dgm:prSet/>
      <dgm:spPr/>
      <dgm:t>
        <a:bodyPr/>
        <a:lstStyle/>
        <a:p>
          <a:pPr rtl="0"/>
          <a:r>
            <a:rPr lang="en-US" b="0" dirty="0" smtClean="0">
              <a:latin typeface="Futura Md BT" pitchFamily="34" charset="0"/>
              <a:ea typeface="+mn-ea"/>
              <a:cs typeface="+mn-cs"/>
            </a:rPr>
            <a:t>Ask how you can help and try to work with the customer to find a solution</a:t>
          </a:r>
          <a:endParaRPr lang="en-US" dirty="0">
            <a:latin typeface="Futura Md BT" pitchFamily="34" charset="0"/>
          </a:endParaRPr>
        </a:p>
      </dgm:t>
    </dgm:pt>
    <dgm:pt modelId="{EF78D55D-CB8C-4182-9D0C-103999CCFC60}" type="parTrans" cxnId="{A9C9DB48-FD60-4644-AD5A-CD7B9A901121}">
      <dgm:prSet/>
      <dgm:spPr/>
      <dgm:t>
        <a:bodyPr/>
        <a:lstStyle/>
        <a:p>
          <a:endParaRPr lang="en-US"/>
        </a:p>
      </dgm:t>
    </dgm:pt>
    <dgm:pt modelId="{23CDA884-54B4-4AC7-AC9D-43A63BC98881}" type="sibTrans" cxnId="{A9C9DB48-FD60-4644-AD5A-CD7B9A901121}">
      <dgm:prSet/>
      <dgm:spPr/>
      <dgm:t>
        <a:bodyPr/>
        <a:lstStyle/>
        <a:p>
          <a:endParaRPr lang="en-US"/>
        </a:p>
      </dgm:t>
    </dgm:pt>
    <dgm:pt modelId="{77EB60FC-0929-4014-B49A-0B9DD68AD66E}">
      <dgm:prSet/>
      <dgm:spPr/>
      <dgm:t>
        <a:bodyPr/>
        <a:lstStyle/>
        <a:p>
          <a:pPr rtl="0"/>
          <a:r>
            <a:rPr lang="en-US" b="0" dirty="0" smtClean="0">
              <a:latin typeface="Futura Md BT" pitchFamily="34" charset="0"/>
              <a:ea typeface="+mn-ea"/>
              <a:cs typeface="+mn-cs"/>
            </a:rPr>
            <a:t>Be confident, patient and reassuring</a:t>
          </a:r>
          <a:endParaRPr lang="en-US" dirty="0">
            <a:latin typeface="Futura Md BT" pitchFamily="34" charset="0"/>
          </a:endParaRPr>
        </a:p>
      </dgm:t>
    </dgm:pt>
    <dgm:pt modelId="{5307B12A-82D9-4717-8948-9B0C4E06B3C8}" type="parTrans" cxnId="{6B5F8E51-89C8-49E7-A8F7-84986F7FC638}">
      <dgm:prSet/>
      <dgm:spPr/>
      <dgm:t>
        <a:bodyPr/>
        <a:lstStyle/>
        <a:p>
          <a:endParaRPr lang="en-US"/>
        </a:p>
      </dgm:t>
    </dgm:pt>
    <dgm:pt modelId="{9C4E3921-F737-4085-9A0B-E4868F2C627A}" type="sibTrans" cxnId="{6B5F8E51-89C8-49E7-A8F7-84986F7FC638}">
      <dgm:prSet/>
      <dgm:spPr/>
      <dgm:t>
        <a:bodyPr/>
        <a:lstStyle/>
        <a:p>
          <a:endParaRPr lang="en-US"/>
        </a:p>
      </dgm:t>
    </dgm:pt>
    <dgm:pt modelId="{7ED96A39-BC3E-4193-8691-760B50AD5A8D}" type="pres">
      <dgm:prSet presAssocID="{052535BC-9A53-4E7C-977F-35250A81B692}" presName="Name0" presStyleCnt="0">
        <dgm:presLayoutVars>
          <dgm:dir/>
          <dgm:animLvl val="lvl"/>
          <dgm:resizeHandles val="exact"/>
        </dgm:presLayoutVars>
      </dgm:prSet>
      <dgm:spPr/>
      <dgm:t>
        <a:bodyPr/>
        <a:lstStyle/>
        <a:p>
          <a:endParaRPr lang="en-US"/>
        </a:p>
      </dgm:t>
    </dgm:pt>
    <dgm:pt modelId="{54BCCD46-AAE7-4136-85F6-30B2B33AF73B}" type="pres">
      <dgm:prSet presAssocID="{77EB60FC-0929-4014-B49A-0B9DD68AD66E}" presName="boxAndChildren" presStyleCnt="0"/>
      <dgm:spPr/>
    </dgm:pt>
    <dgm:pt modelId="{6EDACECE-05A2-4CD4-AB35-20E9225BE784}" type="pres">
      <dgm:prSet presAssocID="{77EB60FC-0929-4014-B49A-0B9DD68AD66E}" presName="parentTextBox" presStyleLbl="node1" presStyleIdx="0" presStyleCnt="3"/>
      <dgm:spPr/>
      <dgm:t>
        <a:bodyPr/>
        <a:lstStyle/>
        <a:p>
          <a:endParaRPr lang="en-US"/>
        </a:p>
      </dgm:t>
    </dgm:pt>
    <dgm:pt modelId="{E03C55E3-F50F-4A43-94EE-C9AFE873B542}" type="pres">
      <dgm:prSet presAssocID="{23CDA884-54B4-4AC7-AC9D-43A63BC98881}" presName="sp" presStyleCnt="0"/>
      <dgm:spPr/>
    </dgm:pt>
    <dgm:pt modelId="{A96A78F6-1317-49BF-8234-58B0BE8CD94C}" type="pres">
      <dgm:prSet presAssocID="{5BD26854-0528-4B77-9C62-AA4DDBAEB953}" presName="arrowAndChildren" presStyleCnt="0"/>
      <dgm:spPr/>
    </dgm:pt>
    <dgm:pt modelId="{6D9360CB-CBA7-4F54-9E35-AE31D4B7E8A6}" type="pres">
      <dgm:prSet presAssocID="{5BD26854-0528-4B77-9C62-AA4DDBAEB953}" presName="parentTextArrow" presStyleLbl="node1" presStyleIdx="1" presStyleCnt="3"/>
      <dgm:spPr/>
      <dgm:t>
        <a:bodyPr/>
        <a:lstStyle/>
        <a:p>
          <a:endParaRPr lang="en-US"/>
        </a:p>
      </dgm:t>
    </dgm:pt>
    <dgm:pt modelId="{8D442515-9A28-4182-8DC9-524D925B6BA2}" type="pres">
      <dgm:prSet presAssocID="{F6086AC9-4B0D-49AD-8408-352B81DE72DA}" presName="sp" presStyleCnt="0"/>
      <dgm:spPr/>
    </dgm:pt>
    <dgm:pt modelId="{F21DEE78-E6F1-4FCC-8A9C-C14E16649FA6}" type="pres">
      <dgm:prSet presAssocID="{8F5C1CEE-FEE7-4C42-984D-68E4B771F12E}" presName="arrowAndChildren" presStyleCnt="0"/>
      <dgm:spPr/>
    </dgm:pt>
    <dgm:pt modelId="{3A23EC7E-E009-4D2D-B583-8A7066466EC1}" type="pres">
      <dgm:prSet presAssocID="{8F5C1CEE-FEE7-4C42-984D-68E4B771F12E}" presName="parentTextArrow" presStyleLbl="node1" presStyleIdx="2" presStyleCnt="3"/>
      <dgm:spPr/>
      <dgm:t>
        <a:bodyPr/>
        <a:lstStyle/>
        <a:p>
          <a:endParaRPr lang="en-US"/>
        </a:p>
      </dgm:t>
    </dgm:pt>
  </dgm:ptLst>
  <dgm:cxnLst>
    <dgm:cxn modelId="{6B5F8E51-89C8-49E7-A8F7-84986F7FC638}" srcId="{052535BC-9A53-4E7C-977F-35250A81B692}" destId="{77EB60FC-0929-4014-B49A-0B9DD68AD66E}" srcOrd="2" destOrd="0" parTransId="{5307B12A-82D9-4717-8948-9B0C4E06B3C8}" sibTransId="{9C4E3921-F737-4085-9A0B-E4868F2C627A}"/>
    <dgm:cxn modelId="{2D1DE85F-2521-4B2F-97A5-4B70BA634842}" type="presOf" srcId="{5BD26854-0528-4B77-9C62-AA4DDBAEB953}" destId="{6D9360CB-CBA7-4F54-9E35-AE31D4B7E8A6}" srcOrd="0" destOrd="0" presId="urn:microsoft.com/office/officeart/2005/8/layout/process4"/>
    <dgm:cxn modelId="{70115BEE-57FA-4240-96CC-3934C6F0555C}" srcId="{052535BC-9A53-4E7C-977F-35250A81B692}" destId="{8F5C1CEE-FEE7-4C42-984D-68E4B771F12E}" srcOrd="0" destOrd="0" parTransId="{39052312-8F2B-4A35-96CC-203A6B6B4CB8}" sibTransId="{F6086AC9-4B0D-49AD-8408-352B81DE72DA}"/>
    <dgm:cxn modelId="{B4B8B590-E90E-499C-8D24-CD83F061BDDD}" type="presOf" srcId="{052535BC-9A53-4E7C-977F-35250A81B692}" destId="{7ED96A39-BC3E-4193-8691-760B50AD5A8D}" srcOrd="0" destOrd="0" presId="urn:microsoft.com/office/officeart/2005/8/layout/process4"/>
    <dgm:cxn modelId="{A9C9DB48-FD60-4644-AD5A-CD7B9A901121}" srcId="{052535BC-9A53-4E7C-977F-35250A81B692}" destId="{5BD26854-0528-4B77-9C62-AA4DDBAEB953}" srcOrd="1" destOrd="0" parTransId="{EF78D55D-CB8C-4182-9D0C-103999CCFC60}" sibTransId="{23CDA884-54B4-4AC7-AC9D-43A63BC98881}"/>
    <dgm:cxn modelId="{6C820DEF-1735-4116-89C1-6052404841D8}" type="presOf" srcId="{8F5C1CEE-FEE7-4C42-984D-68E4B771F12E}" destId="{3A23EC7E-E009-4D2D-B583-8A7066466EC1}" srcOrd="0" destOrd="0" presId="urn:microsoft.com/office/officeart/2005/8/layout/process4"/>
    <dgm:cxn modelId="{3CCFF835-CD97-42F6-ABB5-08FDBA61A116}" type="presOf" srcId="{77EB60FC-0929-4014-B49A-0B9DD68AD66E}" destId="{6EDACECE-05A2-4CD4-AB35-20E9225BE784}" srcOrd="0" destOrd="0" presId="urn:microsoft.com/office/officeart/2005/8/layout/process4"/>
    <dgm:cxn modelId="{91B99E3D-D59A-4475-9DBD-AF9188C0CEB9}" type="presParOf" srcId="{7ED96A39-BC3E-4193-8691-760B50AD5A8D}" destId="{54BCCD46-AAE7-4136-85F6-30B2B33AF73B}" srcOrd="0" destOrd="0" presId="urn:microsoft.com/office/officeart/2005/8/layout/process4"/>
    <dgm:cxn modelId="{10117BB8-6023-484C-A839-5D5F88D2FD6D}" type="presParOf" srcId="{54BCCD46-AAE7-4136-85F6-30B2B33AF73B}" destId="{6EDACECE-05A2-4CD4-AB35-20E9225BE784}" srcOrd="0" destOrd="0" presId="urn:microsoft.com/office/officeart/2005/8/layout/process4"/>
    <dgm:cxn modelId="{E11FB0F0-F9E7-4213-B25E-4D8783C367D2}" type="presParOf" srcId="{7ED96A39-BC3E-4193-8691-760B50AD5A8D}" destId="{E03C55E3-F50F-4A43-94EE-C9AFE873B542}" srcOrd="1" destOrd="0" presId="urn:microsoft.com/office/officeart/2005/8/layout/process4"/>
    <dgm:cxn modelId="{AB4146BC-2195-4FB0-B9FF-1BAEF96455FE}" type="presParOf" srcId="{7ED96A39-BC3E-4193-8691-760B50AD5A8D}" destId="{A96A78F6-1317-49BF-8234-58B0BE8CD94C}" srcOrd="2" destOrd="0" presId="urn:microsoft.com/office/officeart/2005/8/layout/process4"/>
    <dgm:cxn modelId="{7B894787-74AB-4955-8B15-850017E2645E}" type="presParOf" srcId="{A96A78F6-1317-49BF-8234-58B0BE8CD94C}" destId="{6D9360CB-CBA7-4F54-9E35-AE31D4B7E8A6}" srcOrd="0" destOrd="0" presId="urn:microsoft.com/office/officeart/2005/8/layout/process4"/>
    <dgm:cxn modelId="{97D68FDD-53A2-4E91-B9FD-1542FD3AB51F}" type="presParOf" srcId="{7ED96A39-BC3E-4193-8691-760B50AD5A8D}" destId="{8D442515-9A28-4182-8DC9-524D925B6BA2}" srcOrd="3" destOrd="0" presId="urn:microsoft.com/office/officeart/2005/8/layout/process4"/>
    <dgm:cxn modelId="{11ECEFA0-84A2-4F52-BF6E-E797EA2FAB59}" type="presParOf" srcId="{7ED96A39-BC3E-4193-8691-760B50AD5A8D}" destId="{F21DEE78-E6F1-4FCC-8A9C-C14E16649FA6}" srcOrd="4" destOrd="0" presId="urn:microsoft.com/office/officeart/2005/8/layout/process4"/>
    <dgm:cxn modelId="{457DE778-28AF-4C64-8746-24F81F5F19E6}" type="presParOf" srcId="{F21DEE78-E6F1-4FCC-8A9C-C14E16649FA6}" destId="{3A23EC7E-E009-4D2D-B583-8A7066466EC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381F8DF-5525-4037-9E5C-57CEEB0BDDDC}" type="doc">
      <dgm:prSet loTypeId="urn:microsoft.com/office/officeart/2005/8/layout/vList2" loCatId="list" qsTypeId="urn:microsoft.com/office/officeart/2005/8/quickstyle/simple4" qsCatId="simple" csTypeId="urn:microsoft.com/office/officeart/2005/8/colors/accent0_1" csCatId="mainScheme" phldr="1"/>
      <dgm:spPr/>
      <dgm:t>
        <a:bodyPr/>
        <a:lstStyle/>
        <a:p>
          <a:endParaRPr lang="en-US"/>
        </a:p>
      </dgm:t>
    </dgm:pt>
    <dgm:pt modelId="{DC344802-DD03-40E6-BB48-A95D602161A5}">
      <dgm:prSet custT="1"/>
      <dgm:spPr/>
      <dgm:t>
        <a:bodyPr/>
        <a:lstStyle/>
        <a:p>
          <a:pPr rtl="0"/>
          <a:r>
            <a:rPr lang="en-US" sz="2600" dirty="0" smtClean="0">
              <a:latin typeface="Futura Md BT" pitchFamily="34" charset="0"/>
            </a:rPr>
            <a:t>Provide examples when sharing </a:t>
          </a:r>
          <a:br>
            <a:rPr lang="en-US" sz="2600" dirty="0" smtClean="0">
              <a:latin typeface="Futura Md BT" pitchFamily="34" charset="0"/>
            </a:rPr>
          </a:br>
          <a:r>
            <a:rPr lang="en-US" sz="2600" dirty="0" smtClean="0">
              <a:latin typeface="Futura Md BT" pitchFamily="34" charset="0"/>
            </a:rPr>
            <a:t>and providing information</a:t>
          </a:r>
          <a:endParaRPr lang="en-CA" sz="2600" dirty="0">
            <a:latin typeface="Futura Md BT" pitchFamily="34" charset="0"/>
          </a:endParaRPr>
        </a:p>
      </dgm:t>
    </dgm:pt>
    <dgm:pt modelId="{1DF765A5-0B8C-42D9-B5A2-E4608CDA9B4D}" type="parTrans" cxnId="{677C48FC-4BDE-4C61-BD9A-C6545113DBFF}">
      <dgm:prSet/>
      <dgm:spPr/>
      <dgm:t>
        <a:bodyPr/>
        <a:lstStyle/>
        <a:p>
          <a:endParaRPr lang="en-US"/>
        </a:p>
      </dgm:t>
    </dgm:pt>
    <dgm:pt modelId="{D5F8E315-005E-4989-89A9-4F7757A0C0B3}" type="sibTrans" cxnId="{677C48FC-4BDE-4C61-BD9A-C6545113DBFF}">
      <dgm:prSet/>
      <dgm:spPr/>
      <dgm:t>
        <a:bodyPr/>
        <a:lstStyle/>
        <a:p>
          <a:endParaRPr lang="en-US"/>
        </a:p>
      </dgm:t>
    </dgm:pt>
    <dgm:pt modelId="{4E038260-63A9-464D-AD09-650A83B655A9}">
      <dgm:prSet custT="1"/>
      <dgm:spPr/>
      <dgm:t>
        <a:bodyPr/>
        <a:lstStyle/>
        <a:p>
          <a:pPr rtl="0"/>
          <a:r>
            <a:rPr lang="en-US" sz="2600" dirty="0" smtClean="0">
              <a:latin typeface="Futura Md BT" pitchFamily="34" charset="0"/>
            </a:rPr>
            <a:t>Remember that the customer, </a:t>
          </a:r>
          <a:br>
            <a:rPr lang="en-US" sz="2600" dirty="0" smtClean="0">
              <a:latin typeface="Futura Md BT" pitchFamily="34" charset="0"/>
            </a:rPr>
          </a:br>
          <a:r>
            <a:rPr lang="en-US" sz="2600" dirty="0" smtClean="0">
              <a:latin typeface="Futura Md BT" pitchFamily="34" charset="0"/>
            </a:rPr>
            <a:t>can make her own decisions</a:t>
          </a:r>
          <a:endParaRPr lang="en-CA" sz="2600" dirty="0">
            <a:latin typeface="Futura Md BT" pitchFamily="34" charset="0"/>
          </a:endParaRPr>
        </a:p>
      </dgm:t>
    </dgm:pt>
    <dgm:pt modelId="{A1081A60-8D6C-448F-B150-DBC67C00F919}" type="parTrans" cxnId="{BAB31686-C08C-40F6-B684-EBF179AF4B63}">
      <dgm:prSet/>
      <dgm:spPr/>
      <dgm:t>
        <a:bodyPr/>
        <a:lstStyle/>
        <a:p>
          <a:endParaRPr lang="en-US"/>
        </a:p>
      </dgm:t>
    </dgm:pt>
    <dgm:pt modelId="{F78A2810-0A37-4BA9-B9CE-569C3B0EBE5D}" type="sibTrans" cxnId="{BAB31686-C08C-40F6-B684-EBF179AF4B63}">
      <dgm:prSet/>
      <dgm:spPr/>
      <dgm:t>
        <a:bodyPr/>
        <a:lstStyle/>
        <a:p>
          <a:endParaRPr lang="en-US"/>
        </a:p>
      </dgm:t>
    </dgm:pt>
    <dgm:pt modelId="{6E4D5EF3-2C54-42F3-8655-E703A92CFB71}">
      <dgm:prSet custT="1"/>
      <dgm:spPr/>
      <dgm:t>
        <a:bodyPr/>
        <a:lstStyle/>
        <a:p>
          <a:pPr rtl="0"/>
          <a:r>
            <a:rPr lang="en-US" sz="2600" dirty="0" smtClean="0">
              <a:latin typeface="Futura Md BT" pitchFamily="34" charset="0"/>
            </a:rPr>
            <a:t>Be patient and verify understanding</a:t>
          </a:r>
          <a:endParaRPr lang="en-CA" sz="2600" dirty="0">
            <a:latin typeface="Futura Md BT" pitchFamily="34" charset="0"/>
          </a:endParaRPr>
        </a:p>
      </dgm:t>
    </dgm:pt>
    <dgm:pt modelId="{955B120B-1EEA-4105-B6EB-DC43D3ED4B85}" type="parTrans" cxnId="{D004DC71-4C24-4D23-9BAD-234D5B7C73B7}">
      <dgm:prSet/>
      <dgm:spPr/>
      <dgm:t>
        <a:bodyPr/>
        <a:lstStyle/>
        <a:p>
          <a:endParaRPr lang="en-US"/>
        </a:p>
      </dgm:t>
    </dgm:pt>
    <dgm:pt modelId="{B7F84DDA-C806-413F-873D-CF518C7D8560}" type="sibTrans" cxnId="{D004DC71-4C24-4D23-9BAD-234D5B7C73B7}">
      <dgm:prSet/>
      <dgm:spPr/>
      <dgm:t>
        <a:bodyPr/>
        <a:lstStyle/>
        <a:p>
          <a:endParaRPr lang="en-US"/>
        </a:p>
      </dgm:t>
    </dgm:pt>
    <dgm:pt modelId="{67D9013A-6862-4427-8B83-F26677C6BA58}">
      <dgm:prSet custT="1"/>
      <dgm:spPr/>
      <dgm:t>
        <a:bodyPr/>
        <a:lstStyle/>
        <a:p>
          <a:pPr rtl="0"/>
          <a:r>
            <a:rPr lang="en-US" sz="2600" dirty="0" smtClean="0">
              <a:latin typeface="Futura Md BT" pitchFamily="34" charset="0"/>
            </a:rPr>
            <a:t>Provide information in smaller chunks</a:t>
          </a:r>
          <a:endParaRPr lang="en-CA" sz="2600" dirty="0">
            <a:latin typeface="Futura Md BT" pitchFamily="34" charset="0"/>
          </a:endParaRPr>
        </a:p>
      </dgm:t>
    </dgm:pt>
    <dgm:pt modelId="{37CE1CC1-5555-4AED-B749-85FA6AD97504}" type="parTrans" cxnId="{A32A3C5A-572B-49A0-909A-3AAF2137E484}">
      <dgm:prSet/>
      <dgm:spPr/>
      <dgm:t>
        <a:bodyPr/>
        <a:lstStyle/>
        <a:p>
          <a:endParaRPr lang="en-US"/>
        </a:p>
      </dgm:t>
    </dgm:pt>
    <dgm:pt modelId="{D8502C05-61EB-4550-8C3C-B9088FC52340}" type="sibTrans" cxnId="{A32A3C5A-572B-49A0-909A-3AAF2137E484}">
      <dgm:prSet/>
      <dgm:spPr/>
      <dgm:t>
        <a:bodyPr/>
        <a:lstStyle/>
        <a:p>
          <a:endParaRPr lang="en-US"/>
        </a:p>
      </dgm:t>
    </dgm:pt>
    <dgm:pt modelId="{D05AA17D-9D68-4BC0-8BDA-67FA6B0AB759}" type="pres">
      <dgm:prSet presAssocID="{C381F8DF-5525-4037-9E5C-57CEEB0BDDDC}" presName="linear" presStyleCnt="0">
        <dgm:presLayoutVars>
          <dgm:animLvl val="lvl"/>
          <dgm:resizeHandles val="exact"/>
        </dgm:presLayoutVars>
      </dgm:prSet>
      <dgm:spPr/>
      <dgm:t>
        <a:bodyPr/>
        <a:lstStyle/>
        <a:p>
          <a:endParaRPr lang="en-US"/>
        </a:p>
      </dgm:t>
    </dgm:pt>
    <dgm:pt modelId="{B2748830-286A-47E4-9491-8B48814BC706}" type="pres">
      <dgm:prSet presAssocID="{DC344802-DD03-40E6-BB48-A95D602161A5}" presName="parentText" presStyleLbl="node1" presStyleIdx="0" presStyleCnt="4">
        <dgm:presLayoutVars>
          <dgm:chMax val="0"/>
          <dgm:bulletEnabled val="1"/>
        </dgm:presLayoutVars>
      </dgm:prSet>
      <dgm:spPr/>
      <dgm:t>
        <a:bodyPr/>
        <a:lstStyle/>
        <a:p>
          <a:endParaRPr lang="en-US"/>
        </a:p>
      </dgm:t>
    </dgm:pt>
    <dgm:pt modelId="{C7583216-9BD8-4DFF-AA0B-CE6E9233B702}" type="pres">
      <dgm:prSet presAssocID="{D5F8E315-005E-4989-89A9-4F7757A0C0B3}" presName="spacer" presStyleCnt="0"/>
      <dgm:spPr/>
      <dgm:t>
        <a:bodyPr/>
        <a:lstStyle/>
        <a:p>
          <a:endParaRPr lang="en-US"/>
        </a:p>
      </dgm:t>
    </dgm:pt>
    <dgm:pt modelId="{DE3A1D11-B3A1-4641-B8D1-82A6849D141E}" type="pres">
      <dgm:prSet presAssocID="{4E038260-63A9-464D-AD09-650A83B655A9}" presName="parentText" presStyleLbl="node1" presStyleIdx="1" presStyleCnt="4">
        <dgm:presLayoutVars>
          <dgm:chMax val="0"/>
          <dgm:bulletEnabled val="1"/>
        </dgm:presLayoutVars>
      </dgm:prSet>
      <dgm:spPr/>
      <dgm:t>
        <a:bodyPr/>
        <a:lstStyle/>
        <a:p>
          <a:endParaRPr lang="en-US"/>
        </a:p>
      </dgm:t>
    </dgm:pt>
    <dgm:pt modelId="{85FD83F5-50B9-4B8F-A3EC-F0FECD235BAA}" type="pres">
      <dgm:prSet presAssocID="{F78A2810-0A37-4BA9-B9CE-569C3B0EBE5D}" presName="spacer" presStyleCnt="0"/>
      <dgm:spPr/>
      <dgm:t>
        <a:bodyPr/>
        <a:lstStyle/>
        <a:p>
          <a:endParaRPr lang="en-US"/>
        </a:p>
      </dgm:t>
    </dgm:pt>
    <dgm:pt modelId="{9BB48E82-66E9-4E2D-9626-5BF990233E65}" type="pres">
      <dgm:prSet presAssocID="{6E4D5EF3-2C54-42F3-8655-E703A92CFB71}" presName="parentText" presStyleLbl="node1" presStyleIdx="2" presStyleCnt="4">
        <dgm:presLayoutVars>
          <dgm:chMax val="0"/>
          <dgm:bulletEnabled val="1"/>
        </dgm:presLayoutVars>
      </dgm:prSet>
      <dgm:spPr/>
      <dgm:t>
        <a:bodyPr/>
        <a:lstStyle/>
        <a:p>
          <a:endParaRPr lang="en-US"/>
        </a:p>
      </dgm:t>
    </dgm:pt>
    <dgm:pt modelId="{0EC05D29-1513-478D-8683-01F5A06A48D8}" type="pres">
      <dgm:prSet presAssocID="{B7F84DDA-C806-413F-873D-CF518C7D8560}" presName="spacer" presStyleCnt="0"/>
      <dgm:spPr/>
      <dgm:t>
        <a:bodyPr/>
        <a:lstStyle/>
        <a:p>
          <a:endParaRPr lang="en-US"/>
        </a:p>
      </dgm:t>
    </dgm:pt>
    <dgm:pt modelId="{FD4DF342-5A1A-44BC-9848-E6BBEB68D489}" type="pres">
      <dgm:prSet presAssocID="{67D9013A-6862-4427-8B83-F26677C6BA58}" presName="parentText" presStyleLbl="node1" presStyleIdx="3" presStyleCnt="4">
        <dgm:presLayoutVars>
          <dgm:chMax val="0"/>
          <dgm:bulletEnabled val="1"/>
        </dgm:presLayoutVars>
      </dgm:prSet>
      <dgm:spPr/>
      <dgm:t>
        <a:bodyPr/>
        <a:lstStyle/>
        <a:p>
          <a:endParaRPr lang="en-US"/>
        </a:p>
      </dgm:t>
    </dgm:pt>
  </dgm:ptLst>
  <dgm:cxnLst>
    <dgm:cxn modelId="{D004DC71-4C24-4D23-9BAD-234D5B7C73B7}" srcId="{C381F8DF-5525-4037-9E5C-57CEEB0BDDDC}" destId="{6E4D5EF3-2C54-42F3-8655-E703A92CFB71}" srcOrd="2" destOrd="0" parTransId="{955B120B-1EEA-4105-B6EB-DC43D3ED4B85}" sibTransId="{B7F84DDA-C806-413F-873D-CF518C7D8560}"/>
    <dgm:cxn modelId="{E321A0F5-6DDD-4495-92D8-11D199738136}" type="presOf" srcId="{4E038260-63A9-464D-AD09-650A83B655A9}" destId="{DE3A1D11-B3A1-4641-B8D1-82A6849D141E}" srcOrd="0" destOrd="0" presId="urn:microsoft.com/office/officeart/2005/8/layout/vList2"/>
    <dgm:cxn modelId="{BAB31686-C08C-40F6-B684-EBF179AF4B63}" srcId="{C381F8DF-5525-4037-9E5C-57CEEB0BDDDC}" destId="{4E038260-63A9-464D-AD09-650A83B655A9}" srcOrd="1" destOrd="0" parTransId="{A1081A60-8D6C-448F-B150-DBC67C00F919}" sibTransId="{F78A2810-0A37-4BA9-B9CE-569C3B0EBE5D}"/>
    <dgm:cxn modelId="{4CB14C68-F4B1-4DC4-AAE7-FCE12E732528}" type="presOf" srcId="{6E4D5EF3-2C54-42F3-8655-E703A92CFB71}" destId="{9BB48E82-66E9-4E2D-9626-5BF990233E65}" srcOrd="0" destOrd="0" presId="urn:microsoft.com/office/officeart/2005/8/layout/vList2"/>
    <dgm:cxn modelId="{670592A6-95CF-4FC6-ADCB-87CE414A7736}" type="presOf" srcId="{C381F8DF-5525-4037-9E5C-57CEEB0BDDDC}" destId="{D05AA17D-9D68-4BC0-8BDA-67FA6B0AB759}" srcOrd="0" destOrd="0" presId="urn:microsoft.com/office/officeart/2005/8/layout/vList2"/>
    <dgm:cxn modelId="{E43A2A9F-B402-46C4-BB47-A4030588C98D}" type="presOf" srcId="{DC344802-DD03-40E6-BB48-A95D602161A5}" destId="{B2748830-286A-47E4-9491-8B48814BC706}" srcOrd="0" destOrd="0" presId="urn:microsoft.com/office/officeart/2005/8/layout/vList2"/>
    <dgm:cxn modelId="{033D12C4-37E7-477E-8C2C-240B8C44FB07}" type="presOf" srcId="{67D9013A-6862-4427-8B83-F26677C6BA58}" destId="{FD4DF342-5A1A-44BC-9848-E6BBEB68D489}" srcOrd="0" destOrd="0" presId="urn:microsoft.com/office/officeart/2005/8/layout/vList2"/>
    <dgm:cxn modelId="{677C48FC-4BDE-4C61-BD9A-C6545113DBFF}" srcId="{C381F8DF-5525-4037-9E5C-57CEEB0BDDDC}" destId="{DC344802-DD03-40E6-BB48-A95D602161A5}" srcOrd="0" destOrd="0" parTransId="{1DF765A5-0B8C-42D9-B5A2-E4608CDA9B4D}" sibTransId="{D5F8E315-005E-4989-89A9-4F7757A0C0B3}"/>
    <dgm:cxn modelId="{A32A3C5A-572B-49A0-909A-3AAF2137E484}" srcId="{C381F8DF-5525-4037-9E5C-57CEEB0BDDDC}" destId="{67D9013A-6862-4427-8B83-F26677C6BA58}" srcOrd="3" destOrd="0" parTransId="{37CE1CC1-5555-4AED-B749-85FA6AD97504}" sibTransId="{D8502C05-61EB-4550-8C3C-B9088FC52340}"/>
    <dgm:cxn modelId="{4BC5457F-3D12-43F0-B8B7-8A371DD29BBE}" type="presParOf" srcId="{D05AA17D-9D68-4BC0-8BDA-67FA6B0AB759}" destId="{B2748830-286A-47E4-9491-8B48814BC706}" srcOrd="0" destOrd="0" presId="urn:microsoft.com/office/officeart/2005/8/layout/vList2"/>
    <dgm:cxn modelId="{6D11C045-F0FC-47E5-9DCB-74AEF56C1E7B}" type="presParOf" srcId="{D05AA17D-9D68-4BC0-8BDA-67FA6B0AB759}" destId="{C7583216-9BD8-4DFF-AA0B-CE6E9233B702}" srcOrd="1" destOrd="0" presId="urn:microsoft.com/office/officeart/2005/8/layout/vList2"/>
    <dgm:cxn modelId="{64E908B9-54E1-42FF-8FA4-D167B2428481}" type="presParOf" srcId="{D05AA17D-9D68-4BC0-8BDA-67FA6B0AB759}" destId="{DE3A1D11-B3A1-4641-B8D1-82A6849D141E}" srcOrd="2" destOrd="0" presId="urn:microsoft.com/office/officeart/2005/8/layout/vList2"/>
    <dgm:cxn modelId="{1F753A4B-D99F-4D1A-82FB-11A321348974}" type="presParOf" srcId="{D05AA17D-9D68-4BC0-8BDA-67FA6B0AB759}" destId="{85FD83F5-50B9-4B8F-A3EC-F0FECD235BAA}" srcOrd="3" destOrd="0" presId="urn:microsoft.com/office/officeart/2005/8/layout/vList2"/>
    <dgm:cxn modelId="{4735FD79-EC2C-44D4-9845-55F7463B4B9F}" type="presParOf" srcId="{D05AA17D-9D68-4BC0-8BDA-67FA6B0AB759}" destId="{9BB48E82-66E9-4E2D-9626-5BF990233E65}" srcOrd="4" destOrd="0" presId="urn:microsoft.com/office/officeart/2005/8/layout/vList2"/>
    <dgm:cxn modelId="{DBD10CEC-0C76-4E62-8DBB-D91B1B63BD13}" type="presParOf" srcId="{D05AA17D-9D68-4BC0-8BDA-67FA6B0AB759}" destId="{0EC05D29-1513-478D-8683-01F5A06A48D8}" srcOrd="5" destOrd="0" presId="urn:microsoft.com/office/officeart/2005/8/layout/vList2"/>
    <dgm:cxn modelId="{34007848-50B5-4158-9667-7E979FABC7E3}" type="presParOf" srcId="{D05AA17D-9D68-4BC0-8BDA-67FA6B0AB759}" destId="{FD4DF342-5A1A-44BC-9848-E6BBEB68D48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183927B-C646-4D80-8970-E057FD1A00D2}" type="doc">
      <dgm:prSet loTypeId="urn:microsoft.com/office/officeart/2005/8/layout/pList2#1" loCatId="list" qsTypeId="urn:microsoft.com/office/officeart/2005/8/quickstyle/simple5" qsCatId="simple" csTypeId="urn:microsoft.com/office/officeart/2005/8/colors/accent0_2" csCatId="mainScheme" phldr="1"/>
      <dgm:spPr/>
    </dgm:pt>
    <dgm:pt modelId="{9DF2FA4E-D9E9-4DB5-8851-9608E4833D55}">
      <dgm:prSet phldrT="[Text]"/>
      <dgm:spPr/>
      <dgm:t>
        <a:bodyPr/>
        <a:lstStyle/>
        <a:p>
          <a:r>
            <a:rPr lang="en-CA" dirty="0" smtClean="0"/>
            <a:t>Service Animals</a:t>
          </a:r>
          <a:endParaRPr lang="en-US" dirty="0"/>
        </a:p>
      </dgm:t>
    </dgm:pt>
    <dgm:pt modelId="{36C8F892-8FEA-40A9-86B0-3B7158C86139}" type="parTrans" cxnId="{64D1B9E5-3AA0-48FF-93C7-50DB9FDF5F15}">
      <dgm:prSet/>
      <dgm:spPr/>
      <dgm:t>
        <a:bodyPr/>
        <a:lstStyle/>
        <a:p>
          <a:endParaRPr lang="en-US"/>
        </a:p>
      </dgm:t>
    </dgm:pt>
    <dgm:pt modelId="{F3CD05CA-09B4-4E01-81B9-0A8C1DEEEA87}" type="sibTrans" cxnId="{64D1B9E5-3AA0-48FF-93C7-50DB9FDF5F15}">
      <dgm:prSet/>
      <dgm:spPr/>
      <dgm:t>
        <a:bodyPr/>
        <a:lstStyle/>
        <a:p>
          <a:endParaRPr lang="en-US"/>
        </a:p>
      </dgm:t>
    </dgm:pt>
    <dgm:pt modelId="{2A38101F-7A22-456C-8248-C451209E08BC}">
      <dgm:prSet phldrT="[Text]"/>
      <dgm:spPr/>
      <dgm:t>
        <a:bodyPr/>
        <a:lstStyle/>
        <a:p>
          <a:r>
            <a:rPr lang="en-CA" dirty="0" smtClean="0"/>
            <a:t>Support Persons</a:t>
          </a:r>
          <a:endParaRPr lang="en-US" dirty="0"/>
        </a:p>
      </dgm:t>
    </dgm:pt>
    <dgm:pt modelId="{57BC417E-9DF2-49A9-B1A6-8C25C788B1C7}" type="parTrans" cxnId="{2EF4C44F-949C-4B7B-81DE-F85D98E03F9A}">
      <dgm:prSet/>
      <dgm:spPr/>
      <dgm:t>
        <a:bodyPr/>
        <a:lstStyle/>
        <a:p>
          <a:endParaRPr lang="en-US"/>
        </a:p>
      </dgm:t>
    </dgm:pt>
    <dgm:pt modelId="{8F5BA875-6E63-405B-9D48-2FBB1B7F4F28}" type="sibTrans" cxnId="{2EF4C44F-949C-4B7B-81DE-F85D98E03F9A}">
      <dgm:prSet/>
      <dgm:spPr/>
      <dgm:t>
        <a:bodyPr/>
        <a:lstStyle/>
        <a:p>
          <a:endParaRPr lang="en-US"/>
        </a:p>
      </dgm:t>
    </dgm:pt>
    <dgm:pt modelId="{B8158C52-CDB4-4094-90EE-18DEB9AA07AD}">
      <dgm:prSet phldrT="[Text]"/>
      <dgm:spPr/>
      <dgm:t>
        <a:bodyPr/>
        <a:lstStyle/>
        <a:p>
          <a:r>
            <a:rPr lang="en-CA" dirty="0" smtClean="0"/>
            <a:t>Assistive Devices</a:t>
          </a:r>
          <a:endParaRPr lang="en-US" dirty="0"/>
        </a:p>
      </dgm:t>
    </dgm:pt>
    <dgm:pt modelId="{E56C323A-A526-4C80-9353-FD450089E28A}" type="parTrans" cxnId="{AC8A4C08-ED20-4001-A54C-2E10666BEB80}">
      <dgm:prSet/>
      <dgm:spPr/>
      <dgm:t>
        <a:bodyPr/>
        <a:lstStyle/>
        <a:p>
          <a:endParaRPr lang="en-US"/>
        </a:p>
      </dgm:t>
    </dgm:pt>
    <dgm:pt modelId="{D3358BD7-BB1F-4999-A32D-D93E1F96C7CA}" type="sibTrans" cxnId="{AC8A4C08-ED20-4001-A54C-2E10666BEB80}">
      <dgm:prSet/>
      <dgm:spPr/>
      <dgm:t>
        <a:bodyPr/>
        <a:lstStyle/>
        <a:p>
          <a:endParaRPr lang="en-US"/>
        </a:p>
      </dgm:t>
    </dgm:pt>
    <dgm:pt modelId="{627771F1-0C20-4AF8-924A-09ECA40B7B35}" type="pres">
      <dgm:prSet presAssocID="{0183927B-C646-4D80-8970-E057FD1A00D2}" presName="Name0" presStyleCnt="0">
        <dgm:presLayoutVars>
          <dgm:dir/>
          <dgm:resizeHandles val="exact"/>
        </dgm:presLayoutVars>
      </dgm:prSet>
      <dgm:spPr/>
    </dgm:pt>
    <dgm:pt modelId="{B6363DC8-AB38-43CF-93F5-7BB6A4A57CB3}" type="pres">
      <dgm:prSet presAssocID="{0183927B-C646-4D80-8970-E057FD1A00D2}" presName="bkgdShp" presStyleLbl="alignAccFollowNode1" presStyleIdx="0" presStyleCnt="1"/>
      <dgm:spPr/>
    </dgm:pt>
    <dgm:pt modelId="{D364A395-339D-4CF8-B369-F7D2BD699AE2}" type="pres">
      <dgm:prSet presAssocID="{0183927B-C646-4D80-8970-E057FD1A00D2}" presName="linComp" presStyleCnt="0"/>
      <dgm:spPr/>
    </dgm:pt>
    <dgm:pt modelId="{7206CB82-A27F-4319-A134-2C5DA272CD0B}" type="pres">
      <dgm:prSet presAssocID="{9DF2FA4E-D9E9-4DB5-8851-9608E4833D55}" presName="compNode" presStyleCnt="0"/>
      <dgm:spPr/>
    </dgm:pt>
    <dgm:pt modelId="{D402E0C8-C7F7-467B-8721-5C12B501FBC6}" type="pres">
      <dgm:prSet presAssocID="{9DF2FA4E-D9E9-4DB5-8851-9608E4833D55}" presName="node" presStyleLbl="node1" presStyleIdx="0" presStyleCnt="3">
        <dgm:presLayoutVars>
          <dgm:bulletEnabled val="1"/>
        </dgm:presLayoutVars>
      </dgm:prSet>
      <dgm:spPr/>
      <dgm:t>
        <a:bodyPr/>
        <a:lstStyle/>
        <a:p>
          <a:endParaRPr lang="en-US"/>
        </a:p>
      </dgm:t>
    </dgm:pt>
    <dgm:pt modelId="{CCF123DC-3B70-4CFE-B854-7C8DB0CBA256}" type="pres">
      <dgm:prSet presAssocID="{9DF2FA4E-D9E9-4DB5-8851-9608E4833D55}" presName="invisiNode" presStyleLbl="node1" presStyleIdx="0" presStyleCnt="3"/>
      <dgm:spPr/>
    </dgm:pt>
    <dgm:pt modelId="{51FF29D2-8298-4B6F-ABDE-0E4FDD9CB442}" type="pres">
      <dgm:prSet presAssocID="{9DF2FA4E-D9E9-4DB5-8851-9608E4833D55}" presName="imagNode" presStyleLbl="fgImgPlace1" presStyleIdx="0" presStyleCnt="3"/>
      <dgm:spPr>
        <a:blipFill rotWithShape="0">
          <a:blip xmlns:r="http://schemas.openxmlformats.org/officeDocument/2006/relationships" r:embed="rId1"/>
          <a:stretch>
            <a:fillRect/>
          </a:stretch>
        </a:blipFill>
      </dgm:spPr>
    </dgm:pt>
    <dgm:pt modelId="{C229ADCF-5258-4F66-A96A-E5898FDFF11E}" type="pres">
      <dgm:prSet presAssocID="{F3CD05CA-09B4-4E01-81B9-0A8C1DEEEA87}" presName="sibTrans" presStyleLbl="sibTrans2D1" presStyleIdx="0" presStyleCnt="0"/>
      <dgm:spPr/>
      <dgm:t>
        <a:bodyPr/>
        <a:lstStyle/>
        <a:p>
          <a:endParaRPr lang="en-US"/>
        </a:p>
      </dgm:t>
    </dgm:pt>
    <dgm:pt modelId="{E4C04D4E-3114-4D0F-9982-468654B3F046}" type="pres">
      <dgm:prSet presAssocID="{2A38101F-7A22-456C-8248-C451209E08BC}" presName="compNode" presStyleCnt="0"/>
      <dgm:spPr/>
    </dgm:pt>
    <dgm:pt modelId="{2B564B97-5A91-4563-9F57-691B2404C461}" type="pres">
      <dgm:prSet presAssocID="{2A38101F-7A22-456C-8248-C451209E08BC}" presName="node" presStyleLbl="node1" presStyleIdx="1" presStyleCnt="3">
        <dgm:presLayoutVars>
          <dgm:bulletEnabled val="1"/>
        </dgm:presLayoutVars>
      </dgm:prSet>
      <dgm:spPr/>
      <dgm:t>
        <a:bodyPr/>
        <a:lstStyle/>
        <a:p>
          <a:endParaRPr lang="en-US"/>
        </a:p>
      </dgm:t>
    </dgm:pt>
    <dgm:pt modelId="{5B13EC2E-7990-4F03-885A-FFAB55936824}" type="pres">
      <dgm:prSet presAssocID="{2A38101F-7A22-456C-8248-C451209E08BC}" presName="invisiNode" presStyleLbl="node1" presStyleIdx="1" presStyleCnt="3"/>
      <dgm:spPr/>
    </dgm:pt>
    <dgm:pt modelId="{58B26611-76E7-4F4B-91DF-DDB9CC06B814}" type="pres">
      <dgm:prSet presAssocID="{2A38101F-7A22-456C-8248-C451209E08BC}" presName="imagNode" presStyleLbl="fgImgPlace1" presStyleIdx="1" presStyleCnt="3"/>
      <dgm:spPr>
        <a:blipFill rotWithShape="0">
          <a:blip xmlns:r="http://schemas.openxmlformats.org/officeDocument/2006/relationships" r:embed="rId2"/>
          <a:stretch>
            <a:fillRect/>
          </a:stretch>
        </a:blipFill>
      </dgm:spPr>
    </dgm:pt>
    <dgm:pt modelId="{3199EE86-9EFC-48AA-813F-D272439527BE}" type="pres">
      <dgm:prSet presAssocID="{8F5BA875-6E63-405B-9D48-2FBB1B7F4F28}" presName="sibTrans" presStyleLbl="sibTrans2D1" presStyleIdx="0" presStyleCnt="0"/>
      <dgm:spPr/>
      <dgm:t>
        <a:bodyPr/>
        <a:lstStyle/>
        <a:p>
          <a:endParaRPr lang="en-US"/>
        </a:p>
      </dgm:t>
    </dgm:pt>
    <dgm:pt modelId="{C6759F2A-2487-4F48-BBB1-09BB44AB7FBF}" type="pres">
      <dgm:prSet presAssocID="{B8158C52-CDB4-4094-90EE-18DEB9AA07AD}" presName="compNode" presStyleCnt="0"/>
      <dgm:spPr/>
    </dgm:pt>
    <dgm:pt modelId="{7E23F5CD-ACA1-422F-9A74-F63DD8E00379}" type="pres">
      <dgm:prSet presAssocID="{B8158C52-CDB4-4094-90EE-18DEB9AA07AD}" presName="node" presStyleLbl="node1" presStyleIdx="2" presStyleCnt="3">
        <dgm:presLayoutVars>
          <dgm:bulletEnabled val="1"/>
        </dgm:presLayoutVars>
      </dgm:prSet>
      <dgm:spPr/>
      <dgm:t>
        <a:bodyPr/>
        <a:lstStyle/>
        <a:p>
          <a:endParaRPr lang="en-US"/>
        </a:p>
      </dgm:t>
    </dgm:pt>
    <dgm:pt modelId="{A8FB74B7-DBD2-4042-8DD1-A32C46E14A3C}" type="pres">
      <dgm:prSet presAssocID="{B8158C52-CDB4-4094-90EE-18DEB9AA07AD}" presName="invisiNode" presStyleLbl="node1" presStyleIdx="2" presStyleCnt="3"/>
      <dgm:spPr/>
    </dgm:pt>
    <dgm:pt modelId="{18AB127A-8858-43E5-A244-F1BBA22F2013}" type="pres">
      <dgm:prSet presAssocID="{B8158C52-CDB4-4094-90EE-18DEB9AA07AD}" presName="imagNode" presStyleLbl="fgImgPlace1" presStyleIdx="2" presStyleCnt="3"/>
      <dgm:spPr>
        <a:blipFill rotWithShape="0">
          <a:blip xmlns:r="http://schemas.openxmlformats.org/officeDocument/2006/relationships" r:embed="rId3"/>
          <a:stretch>
            <a:fillRect/>
          </a:stretch>
        </a:blipFill>
      </dgm:spPr>
    </dgm:pt>
  </dgm:ptLst>
  <dgm:cxnLst>
    <dgm:cxn modelId="{FDA9AE98-DCD9-4435-8367-2142A2CA6AA1}" type="presOf" srcId="{0183927B-C646-4D80-8970-E057FD1A00D2}" destId="{627771F1-0C20-4AF8-924A-09ECA40B7B35}" srcOrd="0" destOrd="0" presId="urn:microsoft.com/office/officeart/2005/8/layout/pList2#1"/>
    <dgm:cxn modelId="{B3B03314-C1B7-4450-8EB8-95A21A266C95}" type="presOf" srcId="{2A38101F-7A22-456C-8248-C451209E08BC}" destId="{2B564B97-5A91-4563-9F57-691B2404C461}" srcOrd="0" destOrd="0" presId="urn:microsoft.com/office/officeart/2005/8/layout/pList2#1"/>
    <dgm:cxn modelId="{E628AB8C-41CE-47B9-A65F-46975BAA4519}" type="presOf" srcId="{8F5BA875-6E63-405B-9D48-2FBB1B7F4F28}" destId="{3199EE86-9EFC-48AA-813F-D272439527BE}" srcOrd="0" destOrd="0" presId="urn:microsoft.com/office/officeart/2005/8/layout/pList2#1"/>
    <dgm:cxn modelId="{D91D4666-BC01-468F-88B3-C3CC44976029}" type="presOf" srcId="{F3CD05CA-09B4-4E01-81B9-0A8C1DEEEA87}" destId="{C229ADCF-5258-4F66-A96A-E5898FDFF11E}" srcOrd="0" destOrd="0" presId="urn:microsoft.com/office/officeart/2005/8/layout/pList2#1"/>
    <dgm:cxn modelId="{AC8A4C08-ED20-4001-A54C-2E10666BEB80}" srcId="{0183927B-C646-4D80-8970-E057FD1A00D2}" destId="{B8158C52-CDB4-4094-90EE-18DEB9AA07AD}" srcOrd="2" destOrd="0" parTransId="{E56C323A-A526-4C80-9353-FD450089E28A}" sibTransId="{D3358BD7-BB1F-4999-A32D-D93E1F96C7CA}"/>
    <dgm:cxn modelId="{64D1B9E5-3AA0-48FF-93C7-50DB9FDF5F15}" srcId="{0183927B-C646-4D80-8970-E057FD1A00D2}" destId="{9DF2FA4E-D9E9-4DB5-8851-9608E4833D55}" srcOrd="0" destOrd="0" parTransId="{36C8F892-8FEA-40A9-86B0-3B7158C86139}" sibTransId="{F3CD05CA-09B4-4E01-81B9-0A8C1DEEEA87}"/>
    <dgm:cxn modelId="{6B702901-BC8B-48E6-A353-CAF828EA0264}" type="presOf" srcId="{9DF2FA4E-D9E9-4DB5-8851-9608E4833D55}" destId="{D402E0C8-C7F7-467B-8721-5C12B501FBC6}" srcOrd="0" destOrd="0" presId="urn:microsoft.com/office/officeart/2005/8/layout/pList2#1"/>
    <dgm:cxn modelId="{5B57F832-06BA-44C1-8FCC-5569F013A132}" type="presOf" srcId="{B8158C52-CDB4-4094-90EE-18DEB9AA07AD}" destId="{7E23F5CD-ACA1-422F-9A74-F63DD8E00379}" srcOrd="0" destOrd="0" presId="urn:microsoft.com/office/officeart/2005/8/layout/pList2#1"/>
    <dgm:cxn modelId="{2EF4C44F-949C-4B7B-81DE-F85D98E03F9A}" srcId="{0183927B-C646-4D80-8970-E057FD1A00D2}" destId="{2A38101F-7A22-456C-8248-C451209E08BC}" srcOrd="1" destOrd="0" parTransId="{57BC417E-9DF2-49A9-B1A6-8C25C788B1C7}" sibTransId="{8F5BA875-6E63-405B-9D48-2FBB1B7F4F28}"/>
    <dgm:cxn modelId="{A7888E82-F01E-4FA3-A573-0EA8B1376877}" type="presParOf" srcId="{627771F1-0C20-4AF8-924A-09ECA40B7B35}" destId="{B6363DC8-AB38-43CF-93F5-7BB6A4A57CB3}" srcOrd="0" destOrd="0" presId="urn:microsoft.com/office/officeart/2005/8/layout/pList2#1"/>
    <dgm:cxn modelId="{343AD57F-D2B9-4056-849F-E1CC7063F5B3}" type="presParOf" srcId="{627771F1-0C20-4AF8-924A-09ECA40B7B35}" destId="{D364A395-339D-4CF8-B369-F7D2BD699AE2}" srcOrd="1" destOrd="0" presId="urn:microsoft.com/office/officeart/2005/8/layout/pList2#1"/>
    <dgm:cxn modelId="{112C4107-969D-4321-9928-8B44F2E0CD7A}" type="presParOf" srcId="{D364A395-339D-4CF8-B369-F7D2BD699AE2}" destId="{7206CB82-A27F-4319-A134-2C5DA272CD0B}" srcOrd="0" destOrd="0" presId="urn:microsoft.com/office/officeart/2005/8/layout/pList2#1"/>
    <dgm:cxn modelId="{42182234-7FD6-45FA-ADFB-8DBB410718F6}" type="presParOf" srcId="{7206CB82-A27F-4319-A134-2C5DA272CD0B}" destId="{D402E0C8-C7F7-467B-8721-5C12B501FBC6}" srcOrd="0" destOrd="0" presId="urn:microsoft.com/office/officeart/2005/8/layout/pList2#1"/>
    <dgm:cxn modelId="{60F83006-CF8C-4E6C-86DD-5E8DF3D71520}" type="presParOf" srcId="{7206CB82-A27F-4319-A134-2C5DA272CD0B}" destId="{CCF123DC-3B70-4CFE-B854-7C8DB0CBA256}" srcOrd="1" destOrd="0" presId="urn:microsoft.com/office/officeart/2005/8/layout/pList2#1"/>
    <dgm:cxn modelId="{C4A909C7-AAF1-4B6E-A469-94C2C8D9B1E4}" type="presParOf" srcId="{7206CB82-A27F-4319-A134-2C5DA272CD0B}" destId="{51FF29D2-8298-4B6F-ABDE-0E4FDD9CB442}" srcOrd="2" destOrd="0" presId="urn:microsoft.com/office/officeart/2005/8/layout/pList2#1"/>
    <dgm:cxn modelId="{0622C2CE-909C-42E6-97C1-44614D10E179}" type="presParOf" srcId="{D364A395-339D-4CF8-B369-F7D2BD699AE2}" destId="{C229ADCF-5258-4F66-A96A-E5898FDFF11E}" srcOrd="1" destOrd="0" presId="urn:microsoft.com/office/officeart/2005/8/layout/pList2#1"/>
    <dgm:cxn modelId="{91271B23-1BCD-4B87-91F3-A14026827E5E}" type="presParOf" srcId="{D364A395-339D-4CF8-B369-F7D2BD699AE2}" destId="{E4C04D4E-3114-4D0F-9982-468654B3F046}" srcOrd="2" destOrd="0" presId="urn:microsoft.com/office/officeart/2005/8/layout/pList2#1"/>
    <dgm:cxn modelId="{452897BB-5EC2-4D0B-9B8B-818BFE719194}" type="presParOf" srcId="{E4C04D4E-3114-4D0F-9982-468654B3F046}" destId="{2B564B97-5A91-4563-9F57-691B2404C461}" srcOrd="0" destOrd="0" presId="urn:microsoft.com/office/officeart/2005/8/layout/pList2#1"/>
    <dgm:cxn modelId="{B2E82B61-465F-4E4E-A10A-CD6BB31B8474}" type="presParOf" srcId="{E4C04D4E-3114-4D0F-9982-468654B3F046}" destId="{5B13EC2E-7990-4F03-885A-FFAB55936824}" srcOrd="1" destOrd="0" presId="urn:microsoft.com/office/officeart/2005/8/layout/pList2#1"/>
    <dgm:cxn modelId="{AFDF4D1D-5699-4F28-9EF6-E433D1C507F4}" type="presParOf" srcId="{E4C04D4E-3114-4D0F-9982-468654B3F046}" destId="{58B26611-76E7-4F4B-91DF-DDB9CC06B814}" srcOrd="2" destOrd="0" presId="urn:microsoft.com/office/officeart/2005/8/layout/pList2#1"/>
    <dgm:cxn modelId="{55064533-4C9C-4F82-9D29-86D8CEB93FEA}" type="presParOf" srcId="{D364A395-339D-4CF8-B369-F7D2BD699AE2}" destId="{3199EE86-9EFC-48AA-813F-D272439527BE}" srcOrd="3" destOrd="0" presId="urn:microsoft.com/office/officeart/2005/8/layout/pList2#1"/>
    <dgm:cxn modelId="{175D1DA3-C4A5-438D-87D5-A8D8240EA9FE}" type="presParOf" srcId="{D364A395-339D-4CF8-B369-F7D2BD699AE2}" destId="{C6759F2A-2487-4F48-BBB1-09BB44AB7FBF}" srcOrd="4" destOrd="0" presId="urn:microsoft.com/office/officeart/2005/8/layout/pList2#1"/>
    <dgm:cxn modelId="{66130BB0-B8D0-4049-B3CC-21904C194E45}" type="presParOf" srcId="{C6759F2A-2487-4F48-BBB1-09BB44AB7FBF}" destId="{7E23F5CD-ACA1-422F-9A74-F63DD8E00379}" srcOrd="0" destOrd="0" presId="urn:microsoft.com/office/officeart/2005/8/layout/pList2#1"/>
    <dgm:cxn modelId="{53F8EDFD-A1AB-442B-807E-52007A199FFE}" type="presParOf" srcId="{C6759F2A-2487-4F48-BBB1-09BB44AB7FBF}" destId="{A8FB74B7-DBD2-4042-8DD1-A32C46E14A3C}" srcOrd="1" destOrd="0" presId="urn:microsoft.com/office/officeart/2005/8/layout/pList2#1"/>
    <dgm:cxn modelId="{ED9460E1-EE08-433F-A8D0-03DEF75E353E}" type="presParOf" srcId="{C6759F2A-2487-4F48-BBB1-09BB44AB7FBF}" destId="{18AB127A-8858-43E5-A244-F1BBA22F2013}" srcOrd="2" destOrd="0" presId="urn:microsoft.com/office/officeart/2005/8/layout/p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233B6-7DF5-42C9-A77D-68126F7E362F}">
      <dsp:nvSpPr>
        <dsp:cNvPr id="0" name=""/>
        <dsp:cNvSpPr/>
      </dsp:nvSpPr>
      <dsp:spPr>
        <a:xfrm>
          <a:off x="0" y="139513"/>
          <a:ext cx="7704855" cy="7020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Identify yourself</a:t>
          </a:r>
          <a:endParaRPr lang="en-US" sz="3000" kern="1200" dirty="0"/>
        </a:p>
      </dsp:txBody>
      <dsp:txXfrm>
        <a:off x="34269" y="173782"/>
        <a:ext cx="7636317" cy="633462"/>
      </dsp:txXfrm>
    </dsp:sp>
    <dsp:sp modelId="{C67337FF-84BC-4A55-8503-C18F03BAC74E}">
      <dsp:nvSpPr>
        <dsp:cNvPr id="0" name=""/>
        <dsp:cNvSpPr/>
      </dsp:nvSpPr>
      <dsp:spPr>
        <a:xfrm>
          <a:off x="0" y="927913"/>
          <a:ext cx="7704855" cy="891905"/>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Offer assistance</a:t>
          </a:r>
          <a:endParaRPr lang="en-US" sz="3000" kern="1200" dirty="0"/>
        </a:p>
      </dsp:txBody>
      <dsp:txXfrm>
        <a:off x="43539" y="971452"/>
        <a:ext cx="7617777" cy="804827"/>
      </dsp:txXfrm>
    </dsp:sp>
    <dsp:sp modelId="{B594C891-0D53-436B-B666-B2218AC52771}">
      <dsp:nvSpPr>
        <dsp:cNvPr id="0" name=""/>
        <dsp:cNvSpPr/>
      </dsp:nvSpPr>
      <dsp:spPr>
        <a:xfrm>
          <a:off x="0" y="1906218"/>
          <a:ext cx="7704855" cy="855955"/>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Offer to read or summarize written material</a:t>
          </a:r>
          <a:endParaRPr lang="en-US" sz="3000" kern="1200" dirty="0"/>
        </a:p>
      </dsp:txBody>
      <dsp:txXfrm>
        <a:off x="41784" y="1948002"/>
        <a:ext cx="7621287" cy="772387"/>
      </dsp:txXfrm>
    </dsp:sp>
    <dsp:sp modelId="{EC0F4BF6-F5DC-4ACC-BC8A-B7046B9613F0}">
      <dsp:nvSpPr>
        <dsp:cNvPr id="0" name=""/>
        <dsp:cNvSpPr/>
      </dsp:nvSpPr>
      <dsp:spPr>
        <a:xfrm>
          <a:off x="0" y="2848574"/>
          <a:ext cx="7704855" cy="804639"/>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Let them know if you have to leave </a:t>
          </a:r>
          <a:endParaRPr lang="en-US" sz="3000" kern="1200" dirty="0"/>
        </a:p>
      </dsp:txBody>
      <dsp:txXfrm>
        <a:off x="39279" y="2887853"/>
        <a:ext cx="7626297" cy="726081"/>
      </dsp:txXfrm>
    </dsp:sp>
    <dsp:sp modelId="{CCD44143-0EFC-4589-A3B8-847090055D3D}">
      <dsp:nvSpPr>
        <dsp:cNvPr id="0" name=""/>
        <dsp:cNvSpPr/>
      </dsp:nvSpPr>
      <dsp:spPr>
        <a:xfrm>
          <a:off x="0" y="3739614"/>
          <a:ext cx="7704855" cy="7020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CA" sz="3000" kern="1200" dirty="0" smtClean="0"/>
            <a:t>Offer clear and precise directions</a:t>
          </a:r>
          <a:endParaRPr lang="en-US" sz="3000" kern="1200" dirty="0"/>
        </a:p>
      </dsp:txBody>
      <dsp:txXfrm>
        <a:off x="34269" y="3773883"/>
        <a:ext cx="7636317" cy="6334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0B0EB-1A01-45A5-AD55-0DE8930DA930}">
      <dsp:nvSpPr>
        <dsp:cNvPr id="0" name=""/>
        <dsp:cNvSpPr/>
      </dsp:nvSpPr>
      <dsp:spPr>
        <a:xfrm>
          <a:off x="0" y="25019"/>
          <a:ext cx="7500990" cy="9126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CA" sz="2400" kern="1200" dirty="0" smtClean="0"/>
            <a:t>Make sure that the customer sees you</a:t>
          </a:r>
          <a:endParaRPr lang="en-US" sz="2400" kern="1200" dirty="0"/>
        </a:p>
      </dsp:txBody>
      <dsp:txXfrm>
        <a:off x="44549" y="69568"/>
        <a:ext cx="7411892" cy="823502"/>
      </dsp:txXfrm>
    </dsp:sp>
    <dsp:sp modelId="{A10B2CEB-80E5-4874-8215-866F648AF827}">
      <dsp:nvSpPr>
        <dsp:cNvPr id="0" name=""/>
        <dsp:cNvSpPr/>
      </dsp:nvSpPr>
      <dsp:spPr>
        <a:xfrm>
          <a:off x="0" y="1006739"/>
          <a:ext cx="7500990" cy="9126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CA" sz="2400" kern="1200" dirty="0" smtClean="0"/>
            <a:t>In emergency situations, assist the customer in recognizing and responding</a:t>
          </a:r>
          <a:endParaRPr lang="en-US" sz="2400" kern="1200" dirty="0"/>
        </a:p>
      </dsp:txBody>
      <dsp:txXfrm>
        <a:off x="44549" y="1051288"/>
        <a:ext cx="7411892" cy="823502"/>
      </dsp:txXfrm>
    </dsp:sp>
    <dsp:sp modelId="{AB0888BD-83CE-42DE-BCBA-7FFDED252C45}">
      <dsp:nvSpPr>
        <dsp:cNvPr id="0" name=""/>
        <dsp:cNvSpPr/>
      </dsp:nvSpPr>
      <dsp:spPr>
        <a:xfrm>
          <a:off x="0" y="1988459"/>
          <a:ext cx="7500990" cy="9126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CA" sz="2400" kern="1200" dirty="0" smtClean="0"/>
            <a:t>Offer a pen and paper</a:t>
          </a:r>
          <a:endParaRPr lang="en-US" sz="2400" kern="1200" dirty="0"/>
        </a:p>
      </dsp:txBody>
      <dsp:txXfrm>
        <a:off x="44549" y="2033008"/>
        <a:ext cx="7411892" cy="823502"/>
      </dsp:txXfrm>
    </dsp:sp>
    <dsp:sp modelId="{6B367B3D-C19D-4953-9849-177A0E4B89DE}">
      <dsp:nvSpPr>
        <dsp:cNvPr id="0" name=""/>
        <dsp:cNvSpPr/>
      </dsp:nvSpPr>
      <dsp:spPr>
        <a:xfrm>
          <a:off x="0" y="2970180"/>
          <a:ext cx="7500990" cy="9126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CA" sz="2400" kern="1200" dirty="0" smtClean="0"/>
            <a:t>Suggest moving to a quieter location</a:t>
          </a:r>
          <a:endParaRPr lang="en-US" sz="2400" kern="1200" dirty="0"/>
        </a:p>
      </dsp:txBody>
      <dsp:txXfrm>
        <a:off x="44549" y="3014729"/>
        <a:ext cx="7411892" cy="823502"/>
      </dsp:txXfrm>
    </dsp:sp>
    <dsp:sp modelId="{4DB17E60-C5D2-4B44-9468-8C71F1D7D186}">
      <dsp:nvSpPr>
        <dsp:cNvPr id="0" name=""/>
        <dsp:cNvSpPr/>
      </dsp:nvSpPr>
      <dsp:spPr>
        <a:xfrm>
          <a:off x="0" y="3951900"/>
          <a:ext cx="7500990" cy="9126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CA" sz="2400" kern="1200" dirty="0" smtClean="0"/>
            <a:t>Pointing is acceptable</a:t>
          </a:r>
          <a:endParaRPr lang="en-US" sz="2400" kern="1200" dirty="0"/>
        </a:p>
      </dsp:txBody>
      <dsp:txXfrm>
        <a:off x="44549" y="3996449"/>
        <a:ext cx="7411892" cy="8235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D49B5-1DA7-434C-9DB9-03F513142415}">
      <dsp:nvSpPr>
        <dsp:cNvPr id="0" name=""/>
        <dsp:cNvSpPr/>
      </dsp:nvSpPr>
      <dsp:spPr>
        <a:xfrm>
          <a:off x="0" y="3059187"/>
          <a:ext cx="6096000" cy="1004093"/>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CA" sz="2400" kern="1200" dirty="0" smtClean="0"/>
            <a:t>Avoid sudden movements, lightly touching the hand is okay </a:t>
          </a:r>
          <a:endParaRPr lang="en-US" sz="2400" kern="1200" dirty="0"/>
        </a:p>
      </dsp:txBody>
      <dsp:txXfrm>
        <a:off x="0" y="3059187"/>
        <a:ext cx="6096000" cy="1004093"/>
      </dsp:txXfrm>
    </dsp:sp>
    <dsp:sp modelId="{FB9EDF41-F873-4777-8C40-61D13878D633}">
      <dsp:nvSpPr>
        <dsp:cNvPr id="0" name=""/>
        <dsp:cNvSpPr/>
      </dsp:nvSpPr>
      <dsp:spPr>
        <a:xfrm rot="10800000">
          <a:off x="0" y="1529953"/>
          <a:ext cx="6096000" cy="1544296"/>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CA" sz="2400" kern="1200" dirty="0" smtClean="0"/>
            <a:t>Ask what would make the customer most comfortable</a:t>
          </a:r>
          <a:endParaRPr lang="en-US" sz="2400" kern="1200" dirty="0"/>
        </a:p>
      </dsp:txBody>
      <dsp:txXfrm rot="10800000">
        <a:off x="0" y="1529953"/>
        <a:ext cx="6096000" cy="1003437"/>
      </dsp:txXfrm>
    </dsp:sp>
    <dsp:sp modelId="{54ABBCEB-E57B-4468-A5C9-02A88434AC06}">
      <dsp:nvSpPr>
        <dsp:cNvPr id="0" name=""/>
        <dsp:cNvSpPr/>
      </dsp:nvSpPr>
      <dsp:spPr>
        <a:xfrm rot="10800000">
          <a:off x="0" y="718"/>
          <a:ext cx="6096000" cy="1544296"/>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CA" sz="2400" kern="1200" dirty="0" smtClean="0"/>
            <a:t>Understand communication can take some time, please be patient</a:t>
          </a:r>
          <a:endParaRPr lang="en-US" sz="2400" kern="1200" dirty="0"/>
        </a:p>
      </dsp:txBody>
      <dsp:txXfrm rot="10800000">
        <a:off x="0" y="718"/>
        <a:ext cx="6096000" cy="10034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83262-D203-4CAD-AF9E-411ED217325D}">
      <dsp:nvSpPr>
        <dsp:cNvPr id="0" name=""/>
        <dsp:cNvSpPr/>
      </dsp:nvSpPr>
      <dsp:spPr>
        <a:xfrm>
          <a:off x="0" y="3280284"/>
          <a:ext cx="7488832" cy="10766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rtl="0">
            <a:lnSpc>
              <a:spcPct val="90000"/>
            </a:lnSpc>
            <a:spcBef>
              <a:spcPct val="0"/>
            </a:spcBef>
            <a:spcAft>
              <a:spcPct val="35000"/>
            </a:spcAft>
          </a:pPr>
          <a:r>
            <a:rPr lang="en-CA" sz="2600" kern="1200" dirty="0" smtClean="0"/>
            <a:t>• </a:t>
          </a:r>
          <a:r>
            <a:rPr lang="en-US" sz="2600" kern="1200" dirty="0" smtClean="0"/>
            <a:t>Talk to the customer at their eye level</a:t>
          </a:r>
          <a:endParaRPr lang="en-US" sz="2600" kern="1200" dirty="0"/>
        </a:p>
      </dsp:txBody>
      <dsp:txXfrm>
        <a:off x="0" y="3280284"/>
        <a:ext cx="7488832" cy="1076662"/>
      </dsp:txXfrm>
    </dsp:sp>
    <dsp:sp modelId="{2651D486-1779-407B-B8F9-82042113910E}">
      <dsp:nvSpPr>
        <dsp:cNvPr id="0" name=""/>
        <dsp:cNvSpPr/>
      </dsp:nvSpPr>
      <dsp:spPr>
        <a:xfrm rot="10800000">
          <a:off x="0" y="1640527"/>
          <a:ext cx="7488832" cy="1655907"/>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rtl="0">
            <a:lnSpc>
              <a:spcPct val="90000"/>
            </a:lnSpc>
            <a:spcBef>
              <a:spcPct val="0"/>
            </a:spcBef>
            <a:spcAft>
              <a:spcPct val="35000"/>
            </a:spcAft>
          </a:pPr>
          <a:r>
            <a:rPr lang="en-CA" sz="2600" kern="1200" dirty="0" smtClean="0"/>
            <a:t>• </a:t>
          </a:r>
          <a:r>
            <a:rPr lang="en-US" sz="2600" kern="1200" dirty="0" smtClean="0"/>
            <a:t>Ensure the environment is free of obstacles</a:t>
          </a:r>
          <a:endParaRPr lang="en-CA" sz="2600" kern="1200" dirty="0"/>
        </a:p>
      </dsp:txBody>
      <dsp:txXfrm rot="10800000">
        <a:off x="0" y="1640527"/>
        <a:ext cx="7488832" cy="1075959"/>
      </dsp:txXfrm>
    </dsp:sp>
    <dsp:sp modelId="{AB9A3FF8-7FDE-43AF-BDA0-ADD9212B9984}">
      <dsp:nvSpPr>
        <dsp:cNvPr id="0" name=""/>
        <dsp:cNvSpPr/>
      </dsp:nvSpPr>
      <dsp:spPr>
        <a:xfrm rot="10800000">
          <a:off x="0" y="770"/>
          <a:ext cx="7488832" cy="1655907"/>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rtl="0">
            <a:lnSpc>
              <a:spcPct val="90000"/>
            </a:lnSpc>
            <a:spcBef>
              <a:spcPct val="0"/>
            </a:spcBef>
            <a:spcAft>
              <a:spcPct val="35000"/>
            </a:spcAft>
          </a:pPr>
          <a:r>
            <a:rPr lang="en-CA" sz="2600" kern="1200" dirty="0" smtClean="0"/>
            <a:t>• </a:t>
          </a:r>
          <a:r>
            <a:rPr lang="en-US" sz="2600" kern="1200" dirty="0" smtClean="0"/>
            <a:t>Ask before touching or moving any assistive device</a:t>
          </a:r>
          <a:endParaRPr lang="en-CA" sz="2600" kern="1200" dirty="0"/>
        </a:p>
      </dsp:txBody>
      <dsp:txXfrm rot="10800000">
        <a:off x="0" y="770"/>
        <a:ext cx="7488832" cy="10759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22383C-4724-46A9-A855-BF209EBC1AFA}">
      <dsp:nvSpPr>
        <dsp:cNvPr id="0" name=""/>
        <dsp:cNvSpPr/>
      </dsp:nvSpPr>
      <dsp:spPr>
        <a:xfrm>
          <a:off x="0" y="3237236"/>
          <a:ext cx="7416824" cy="1062533"/>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rtl="0">
            <a:lnSpc>
              <a:spcPct val="90000"/>
            </a:lnSpc>
            <a:spcBef>
              <a:spcPct val="0"/>
            </a:spcBef>
            <a:spcAft>
              <a:spcPct val="35000"/>
            </a:spcAft>
          </a:pPr>
          <a:r>
            <a:rPr lang="en-CA" sz="2600" kern="1200" dirty="0" smtClean="0">
              <a:latin typeface="Futura Md BT" pitchFamily="34" charset="0"/>
            </a:rPr>
            <a:t> </a:t>
          </a:r>
          <a:r>
            <a:rPr lang="en-US" sz="2600" kern="1200" dirty="0" smtClean="0">
              <a:latin typeface="Futura Md BT" pitchFamily="34" charset="0"/>
            </a:rPr>
            <a:t>Be understanding and reassuring</a:t>
          </a:r>
          <a:endParaRPr lang="en-US" sz="2600" kern="1200" dirty="0">
            <a:latin typeface="Futura Md BT" pitchFamily="34" charset="0"/>
          </a:endParaRPr>
        </a:p>
      </dsp:txBody>
      <dsp:txXfrm>
        <a:off x="0" y="3237236"/>
        <a:ext cx="7416824" cy="1062533"/>
      </dsp:txXfrm>
    </dsp:sp>
    <dsp:sp modelId="{22EE0C59-28A3-449E-A7A9-476DC62AE119}">
      <dsp:nvSpPr>
        <dsp:cNvPr id="0" name=""/>
        <dsp:cNvSpPr/>
      </dsp:nvSpPr>
      <dsp:spPr>
        <a:xfrm rot="10800000">
          <a:off x="0" y="1618998"/>
          <a:ext cx="7416824" cy="1634176"/>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rtl="0">
            <a:lnSpc>
              <a:spcPct val="90000"/>
            </a:lnSpc>
            <a:spcBef>
              <a:spcPct val="0"/>
            </a:spcBef>
            <a:spcAft>
              <a:spcPct val="35000"/>
            </a:spcAft>
          </a:pPr>
          <a:r>
            <a:rPr lang="en-US" sz="2600" kern="1200" dirty="0" smtClean="0">
              <a:latin typeface="Futura Md BT" pitchFamily="34" charset="0"/>
            </a:rPr>
            <a:t>Ask closed-ended questions inviting a “yes” or </a:t>
          </a:r>
          <a:br>
            <a:rPr lang="en-US" sz="2600" kern="1200" dirty="0" smtClean="0">
              <a:latin typeface="Futura Md BT" pitchFamily="34" charset="0"/>
            </a:rPr>
          </a:br>
          <a:r>
            <a:rPr lang="en-US" sz="2600" kern="1200" dirty="0" smtClean="0">
              <a:latin typeface="Futura Md BT" pitchFamily="34" charset="0"/>
            </a:rPr>
            <a:t>   “no” response </a:t>
          </a:r>
          <a:endParaRPr lang="en-US" sz="2600" kern="1200" dirty="0">
            <a:latin typeface="Futura Md BT" pitchFamily="34" charset="0"/>
          </a:endParaRPr>
        </a:p>
      </dsp:txBody>
      <dsp:txXfrm rot="10800000">
        <a:off x="0" y="1618998"/>
        <a:ext cx="7416824" cy="1061839"/>
      </dsp:txXfrm>
    </dsp:sp>
    <dsp:sp modelId="{6D50F031-DE6F-4F21-9C90-06B357412DFB}">
      <dsp:nvSpPr>
        <dsp:cNvPr id="0" name=""/>
        <dsp:cNvSpPr/>
      </dsp:nvSpPr>
      <dsp:spPr>
        <a:xfrm rot="10800000">
          <a:off x="0" y="760"/>
          <a:ext cx="7416824" cy="1634176"/>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rtl="0">
            <a:lnSpc>
              <a:spcPct val="90000"/>
            </a:lnSpc>
            <a:spcBef>
              <a:spcPct val="0"/>
            </a:spcBef>
            <a:spcAft>
              <a:spcPct val="35000"/>
            </a:spcAft>
          </a:pPr>
          <a:r>
            <a:rPr lang="en-US" sz="2600" kern="1200" dirty="0" smtClean="0">
              <a:latin typeface="Futura Md BT" pitchFamily="34" charset="0"/>
            </a:rPr>
            <a:t>If you don’t understand, ask the customer to </a:t>
          </a:r>
          <a:br>
            <a:rPr lang="en-US" sz="2600" kern="1200" dirty="0" smtClean="0">
              <a:latin typeface="Futura Md BT" pitchFamily="34" charset="0"/>
            </a:rPr>
          </a:br>
          <a:r>
            <a:rPr lang="en-US" sz="2600" kern="1200" dirty="0" smtClean="0">
              <a:latin typeface="Futura Md BT" pitchFamily="34" charset="0"/>
            </a:rPr>
            <a:t>   repeat the information</a:t>
          </a:r>
          <a:endParaRPr lang="en-US" sz="2600" kern="1200" dirty="0">
            <a:latin typeface="Futura Md BT" pitchFamily="34" charset="0"/>
          </a:endParaRPr>
        </a:p>
      </dsp:txBody>
      <dsp:txXfrm rot="10800000">
        <a:off x="0" y="760"/>
        <a:ext cx="7416824" cy="10618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DACECE-05A2-4CD4-AB35-20E9225BE784}">
      <dsp:nvSpPr>
        <dsp:cNvPr id="0" name=""/>
        <dsp:cNvSpPr/>
      </dsp:nvSpPr>
      <dsp:spPr>
        <a:xfrm>
          <a:off x="0" y="3236807"/>
          <a:ext cx="7416824" cy="106239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rtl="0">
            <a:lnSpc>
              <a:spcPct val="90000"/>
            </a:lnSpc>
            <a:spcBef>
              <a:spcPct val="0"/>
            </a:spcBef>
            <a:spcAft>
              <a:spcPct val="35000"/>
            </a:spcAft>
          </a:pPr>
          <a:r>
            <a:rPr lang="en-US" sz="2600" b="0" kern="1200" dirty="0" smtClean="0">
              <a:latin typeface="Futura Md BT" pitchFamily="34" charset="0"/>
              <a:ea typeface="+mn-ea"/>
              <a:cs typeface="+mn-cs"/>
            </a:rPr>
            <a:t>Be confident, patient and reassuring</a:t>
          </a:r>
          <a:endParaRPr lang="en-US" sz="2600" kern="1200" dirty="0">
            <a:latin typeface="Futura Md BT" pitchFamily="34" charset="0"/>
          </a:endParaRPr>
        </a:p>
      </dsp:txBody>
      <dsp:txXfrm>
        <a:off x="0" y="3236807"/>
        <a:ext cx="7416824" cy="1062392"/>
      </dsp:txXfrm>
    </dsp:sp>
    <dsp:sp modelId="{6D9360CB-CBA7-4F54-9E35-AE31D4B7E8A6}">
      <dsp:nvSpPr>
        <dsp:cNvPr id="0" name=""/>
        <dsp:cNvSpPr/>
      </dsp:nvSpPr>
      <dsp:spPr>
        <a:xfrm rot="10800000">
          <a:off x="0" y="1618783"/>
          <a:ext cx="7416824" cy="1633959"/>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rtl="0">
            <a:lnSpc>
              <a:spcPct val="90000"/>
            </a:lnSpc>
            <a:spcBef>
              <a:spcPct val="0"/>
            </a:spcBef>
            <a:spcAft>
              <a:spcPct val="35000"/>
            </a:spcAft>
          </a:pPr>
          <a:r>
            <a:rPr lang="en-US" sz="2600" b="0" kern="1200" dirty="0" smtClean="0">
              <a:latin typeface="Futura Md BT" pitchFamily="34" charset="0"/>
              <a:ea typeface="+mn-ea"/>
              <a:cs typeface="+mn-cs"/>
            </a:rPr>
            <a:t>Ask how you can help and try to work with the customer to find a solution</a:t>
          </a:r>
          <a:endParaRPr lang="en-US" sz="2600" kern="1200" dirty="0">
            <a:latin typeface="Futura Md BT" pitchFamily="34" charset="0"/>
          </a:endParaRPr>
        </a:p>
      </dsp:txBody>
      <dsp:txXfrm rot="10800000">
        <a:off x="0" y="1618783"/>
        <a:ext cx="7416824" cy="1061698"/>
      </dsp:txXfrm>
    </dsp:sp>
    <dsp:sp modelId="{3A23EC7E-E009-4D2D-B583-8A7066466EC1}">
      <dsp:nvSpPr>
        <dsp:cNvPr id="0" name=""/>
        <dsp:cNvSpPr/>
      </dsp:nvSpPr>
      <dsp:spPr>
        <a:xfrm rot="10800000">
          <a:off x="0" y="760"/>
          <a:ext cx="7416824" cy="1633959"/>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rtl="0">
            <a:lnSpc>
              <a:spcPct val="90000"/>
            </a:lnSpc>
            <a:spcBef>
              <a:spcPct val="0"/>
            </a:spcBef>
            <a:spcAft>
              <a:spcPct val="35000"/>
            </a:spcAft>
          </a:pPr>
          <a:r>
            <a:rPr lang="en-US" sz="2600" b="0" kern="1200" dirty="0" smtClean="0">
              <a:latin typeface="Futura Md BT" pitchFamily="34" charset="0"/>
              <a:ea typeface="+mn-ea"/>
              <a:cs typeface="+mn-cs"/>
            </a:rPr>
            <a:t>Listening skills are important with such situations</a:t>
          </a:r>
          <a:endParaRPr lang="en-US" sz="2600" kern="1200" dirty="0">
            <a:latin typeface="Futura Md BT" pitchFamily="34" charset="0"/>
          </a:endParaRPr>
        </a:p>
      </dsp:txBody>
      <dsp:txXfrm rot="10800000">
        <a:off x="0" y="760"/>
        <a:ext cx="7416824" cy="10616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48830-286A-47E4-9491-8B48814BC706}">
      <dsp:nvSpPr>
        <dsp:cNvPr id="0" name=""/>
        <dsp:cNvSpPr/>
      </dsp:nvSpPr>
      <dsp:spPr>
        <a:xfrm>
          <a:off x="0" y="20384"/>
          <a:ext cx="7286676" cy="9828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latin typeface="Futura Md BT" pitchFamily="34" charset="0"/>
            </a:rPr>
            <a:t>Provide examples when sharing </a:t>
          </a:r>
          <a:br>
            <a:rPr lang="en-US" sz="2600" kern="1200" dirty="0" smtClean="0">
              <a:latin typeface="Futura Md BT" pitchFamily="34" charset="0"/>
            </a:rPr>
          </a:br>
          <a:r>
            <a:rPr lang="en-US" sz="2600" kern="1200" dirty="0" smtClean="0">
              <a:latin typeface="Futura Md BT" pitchFamily="34" charset="0"/>
            </a:rPr>
            <a:t>and providing information</a:t>
          </a:r>
          <a:endParaRPr lang="en-CA" sz="2600" kern="1200" dirty="0">
            <a:latin typeface="Futura Md BT" pitchFamily="34" charset="0"/>
          </a:endParaRPr>
        </a:p>
      </dsp:txBody>
      <dsp:txXfrm>
        <a:off x="47976" y="68360"/>
        <a:ext cx="7190724" cy="886848"/>
      </dsp:txXfrm>
    </dsp:sp>
    <dsp:sp modelId="{DE3A1D11-B3A1-4641-B8D1-82A6849D141E}">
      <dsp:nvSpPr>
        <dsp:cNvPr id="0" name=""/>
        <dsp:cNvSpPr/>
      </dsp:nvSpPr>
      <dsp:spPr>
        <a:xfrm>
          <a:off x="0" y="1023344"/>
          <a:ext cx="7286676" cy="9828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latin typeface="Futura Md BT" pitchFamily="34" charset="0"/>
            </a:rPr>
            <a:t>Remember that the customer, </a:t>
          </a:r>
          <a:br>
            <a:rPr lang="en-US" sz="2600" kern="1200" dirty="0" smtClean="0">
              <a:latin typeface="Futura Md BT" pitchFamily="34" charset="0"/>
            </a:rPr>
          </a:br>
          <a:r>
            <a:rPr lang="en-US" sz="2600" kern="1200" dirty="0" smtClean="0">
              <a:latin typeface="Futura Md BT" pitchFamily="34" charset="0"/>
            </a:rPr>
            <a:t>can make her own decisions</a:t>
          </a:r>
          <a:endParaRPr lang="en-CA" sz="2600" kern="1200" dirty="0">
            <a:latin typeface="Futura Md BT" pitchFamily="34" charset="0"/>
          </a:endParaRPr>
        </a:p>
      </dsp:txBody>
      <dsp:txXfrm>
        <a:off x="47976" y="1071320"/>
        <a:ext cx="7190724" cy="886848"/>
      </dsp:txXfrm>
    </dsp:sp>
    <dsp:sp modelId="{9BB48E82-66E9-4E2D-9626-5BF990233E65}">
      <dsp:nvSpPr>
        <dsp:cNvPr id="0" name=""/>
        <dsp:cNvSpPr/>
      </dsp:nvSpPr>
      <dsp:spPr>
        <a:xfrm>
          <a:off x="0" y="2026304"/>
          <a:ext cx="7286676" cy="9828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latin typeface="Futura Md BT" pitchFamily="34" charset="0"/>
            </a:rPr>
            <a:t>Be patient and verify understanding</a:t>
          </a:r>
          <a:endParaRPr lang="en-CA" sz="2600" kern="1200" dirty="0">
            <a:latin typeface="Futura Md BT" pitchFamily="34" charset="0"/>
          </a:endParaRPr>
        </a:p>
      </dsp:txBody>
      <dsp:txXfrm>
        <a:off x="47976" y="2074280"/>
        <a:ext cx="7190724" cy="886848"/>
      </dsp:txXfrm>
    </dsp:sp>
    <dsp:sp modelId="{FD4DF342-5A1A-44BC-9848-E6BBEB68D489}">
      <dsp:nvSpPr>
        <dsp:cNvPr id="0" name=""/>
        <dsp:cNvSpPr/>
      </dsp:nvSpPr>
      <dsp:spPr>
        <a:xfrm>
          <a:off x="0" y="3029264"/>
          <a:ext cx="7286676" cy="9828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latin typeface="Futura Md BT" pitchFamily="34" charset="0"/>
            </a:rPr>
            <a:t>Provide information in smaller chunks</a:t>
          </a:r>
          <a:endParaRPr lang="en-CA" sz="2600" kern="1200" dirty="0">
            <a:latin typeface="Futura Md BT" pitchFamily="34" charset="0"/>
          </a:endParaRPr>
        </a:p>
      </dsp:txBody>
      <dsp:txXfrm>
        <a:off x="47976" y="3077240"/>
        <a:ext cx="7190724" cy="8868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363DC8-AB38-43CF-93F5-7BB6A4A57CB3}">
      <dsp:nvSpPr>
        <dsp:cNvPr id="0" name=""/>
        <dsp:cNvSpPr/>
      </dsp:nvSpPr>
      <dsp:spPr>
        <a:xfrm>
          <a:off x="0" y="0"/>
          <a:ext cx="6905652" cy="2168136"/>
        </a:xfrm>
        <a:prstGeom prst="roundRect">
          <a:avLst>
            <a:gd name="adj" fmla="val 10000"/>
          </a:avLst>
        </a:prstGeom>
        <a:solidFill>
          <a:schemeClr val="lt1">
            <a:alpha val="90000"/>
            <a:tint val="40000"/>
            <a:hueOff val="0"/>
            <a:satOff val="0"/>
            <a:lumOff val="0"/>
            <a:alphaOff val="0"/>
          </a:schemeClr>
        </a:solidFill>
        <a:ln w="9525" cap="flat" cmpd="sng" algn="ctr">
          <a:solidFill>
            <a:schemeClr val="dk2">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1FF29D2-8298-4B6F-ABDE-0E4FDD9CB442}">
      <dsp:nvSpPr>
        <dsp:cNvPr id="0" name=""/>
        <dsp:cNvSpPr/>
      </dsp:nvSpPr>
      <dsp:spPr>
        <a:xfrm>
          <a:off x="207169" y="289084"/>
          <a:ext cx="2028535" cy="1589967"/>
        </a:xfrm>
        <a:prstGeom prst="roundRect">
          <a:avLst>
            <a:gd name="adj" fmla="val 10000"/>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D402E0C8-C7F7-467B-8721-5C12B501FBC6}">
      <dsp:nvSpPr>
        <dsp:cNvPr id="0" name=""/>
        <dsp:cNvSpPr/>
      </dsp:nvSpPr>
      <dsp:spPr>
        <a:xfrm rot="10800000">
          <a:off x="207169" y="2168136"/>
          <a:ext cx="2028535" cy="2649945"/>
        </a:xfrm>
        <a:prstGeom prst="round2SameRect">
          <a:avLst>
            <a:gd name="adj1" fmla="val 10500"/>
            <a:gd name="adj2" fmla="val 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t" anchorCtr="0">
          <a:noAutofit/>
        </a:bodyPr>
        <a:lstStyle/>
        <a:p>
          <a:pPr lvl="0" algn="ctr" defTabSz="1289050">
            <a:lnSpc>
              <a:spcPct val="90000"/>
            </a:lnSpc>
            <a:spcBef>
              <a:spcPct val="0"/>
            </a:spcBef>
            <a:spcAft>
              <a:spcPct val="35000"/>
            </a:spcAft>
          </a:pPr>
          <a:r>
            <a:rPr lang="en-CA" sz="2900" kern="1200" dirty="0" smtClean="0"/>
            <a:t>Service Animals</a:t>
          </a:r>
          <a:endParaRPr lang="en-US" sz="2900" kern="1200" dirty="0"/>
        </a:p>
      </dsp:txBody>
      <dsp:txXfrm rot="10800000">
        <a:off x="269553" y="2168136"/>
        <a:ext cx="1903767" cy="2587561"/>
      </dsp:txXfrm>
    </dsp:sp>
    <dsp:sp modelId="{58B26611-76E7-4F4B-91DF-DDB9CC06B814}">
      <dsp:nvSpPr>
        <dsp:cNvPr id="0" name=""/>
        <dsp:cNvSpPr/>
      </dsp:nvSpPr>
      <dsp:spPr>
        <a:xfrm>
          <a:off x="2438558" y="289084"/>
          <a:ext cx="2028535" cy="1589967"/>
        </a:xfrm>
        <a:prstGeom prst="roundRect">
          <a:avLst>
            <a:gd name="adj" fmla="val 10000"/>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2B564B97-5A91-4563-9F57-691B2404C461}">
      <dsp:nvSpPr>
        <dsp:cNvPr id="0" name=""/>
        <dsp:cNvSpPr/>
      </dsp:nvSpPr>
      <dsp:spPr>
        <a:xfrm rot="10800000">
          <a:off x="2438558" y="2168136"/>
          <a:ext cx="2028535" cy="2649945"/>
        </a:xfrm>
        <a:prstGeom prst="round2SameRect">
          <a:avLst>
            <a:gd name="adj1" fmla="val 10500"/>
            <a:gd name="adj2" fmla="val 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t" anchorCtr="0">
          <a:noAutofit/>
        </a:bodyPr>
        <a:lstStyle/>
        <a:p>
          <a:pPr lvl="0" algn="ctr" defTabSz="1289050">
            <a:lnSpc>
              <a:spcPct val="90000"/>
            </a:lnSpc>
            <a:spcBef>
              <a:spcPct val="0"/>
            </a:spcBef>
            <a:spcAft>
              <a:spcPct val="35000"/>
            </a:spcAft>
          </a:pPr>
          <a:r>
            <a:rPr lang="en-CA" sz="2900" kern="1200" dirty="0" smtClean="0"/>
            <a:t>Support Persons</a:t>
          </a:r>
          <a:endParaRPr lang="en-US" sz="2900" kern="1200" dirty="0"/>
        </a:p>
      </dsp:txBody>
      <dsp:txXfrm rot="10800000">
        <a:off x="2500942" y="2168136"/>
        <a:ext cx="1903767" cy="2587561"/>
      </dsp:txXfrm>
    </dsp:sp>
    <dsp:sp modelId="{18AB127A-8858-43E5-A244-F1BBA22F2013}">
      <dsp:nvSpPr>
        <dsp:cNvPr id="0" name=""/>
        <dsp:cNvSpPr/>
      </dsp:nvSpPr>
      <dsp:spPr>
        <a:xfrm>
          <a:off x="4669947" y="289084"/>
          <a:ext cx="2028535" cy="1589967"/>
        </a:xfrm>
        <a:prstGeom prst="roundRect">
          <a:avLst>
            <a:gd name="adj" fmla="val 10000"/>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7E23F5CD-ACA1-422F-9A74-F63DD8E00379}">
      <dsp:nvSpPr>
        <dsp:cNvPr id="0" name=""/>
        <dsp:cNvSpPr/>
      </dsp:nvSpPr>
      <dsp:spPr>
        <a:xfrm rot="10800000">
          <a:off x="4669947" y="2168136"/>
          <a:ext cx="2028535" cy="2649945"/>
        </a:xfrm>
        <a:prstGeom prst="round2SameRect">
          <a:avLst>
            <a:gd name="adj1" fmla="val 10500"/>
            <a:gd name="adj2" fmla="val 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t" anchorCtr="0">
          <a:noAutofit/>
        </a:bodyPr>
        <a:lstStyle/>
        <a:p>
          <a:pPr lvl="0" algn="ctr" defTabSz="1289050">
            <a:lnSpc>
              <a:spcPct val="90000"/>
            </a:lnSpc>
            <a:spcBef>
              <a:spcPct val="0"/>
            </a:spcBef>
            <a:spcAft>
              <a:spcPct val="35000"/>
            </a:spcAft>
          </a:pPr>
          <a:r>
            <a:rPr lang="en-CA" sz="2900" kern="1200" dirty="0" smtClean="0"/>
            <a:t>Assistive Devices</a:t>
          </a:r>
          <a:endParaRPr lang="en-US" sz="2900" kern="1200" dirty="0"/>
        </a:p>
      </dsp:txBody>
      <dsp:txXfrm rot="10800000">
        <a:off x="4732331" y="2168136"/>
        <a:ext cx="1903767" cy="258756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List2#1">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ECC1C-A46B-4ED2-8A32-E3D45E6B0839}" type="datetimeFigureOut">
              <a:rPr lang="en-CA" smtClean="0"/>
              <a:pPr/>
              <a:t>16/11/2011</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2F71DE-B555-4107-9DBD-625A0A65B1A5}" type="slidenum">
              <a:rPr lang="en-CA" smtClean="0"/>
              <a:pPr/>
              <a:t>‹#›</a:t>
            </a:fld>
            <a:endParaRPr lang="en-CA" dirty="0"/>
          </a:p>
        </p:txBody>
      </p:sp>
    </p:spTree>
    <p:extLst>
      <p:ext uri="{BB962C8B-B14F-4D97-AF65-F5344CB8AC3E}">
        <p14:creationId xmlns:p14="http://schemas.microsoft.com/office/powerpoint/2010/main" val="2367480608"/>
      </p:ext>
    </p:extLst>
  </p:cSld>
  <p:clrMap bg1="lt1" tx1="dk1" bg2="lt2" tx2="dk2" accent1="accent1" accent2="accent2" accent3="accent3" accent4="accent4" accent5="accent5" accent6="accent6" hlink="hlink" folHlink="folHlink"/>
  <p:notesStyle>
    <a:lvl1pPr marL="0" algn="l" defTabSz="909921" rtl="0" eaLnBrk="1" latinLnBrk="0" hangingPunct="1">
      <a:defRPr sz="1200" kern="1200">
        <a:solidFill>
          <a:schemeClr val="tx1"/>
        </a:solidFill>
        <a:latin typeface="+mn-lt"/>
        <a:ea typeface="+mn-ea"/>
        <a:cs typeface="+mn-cs"/>
      </a:defRPr>
    </a:lvl1pPr>
    <a:lvl2pPr marL="454965" algn="l" defTabSz="909921" rtl="0" eaLnBrk="1" latinLnBrk="0" hangingPunct="1">
      <a:defRPr sz="1200" kern="1200">
        <a:solidFill>
          <a:schemeClr val="tx1"/>
        </a:solidFill>
        <a:latin typeface="+mn-lt"/>
        <a:ea typeface="+mn-ea"/>
        <a:cs typeface="+mn-cs"/>
      </a:defRPr>
    </a:lvl2pPr>
    <a:lvl3pPr marL="909921" algn="l" defTabSz="909921" rtl="0" eaLnBrk="1" latinLnBrk="0" hangingPunct="1">
      <a:defRPr sz="1200" kern="1200">
        <a:solidFill>
          <a:schemeClr val="tx1"/>
        </a:solidFill>
        <a:latin typeface="+mn-lt"/>
        <a:ea typeface="+mn-ea"/>
        <a:cs typeface="+mn-cs"/>
      </a:defRPr>
    </a:lvl3pPr>
    <a:lvl4pPr marL="1364882" algn="l" defTabSz="909921" rtl="0" eaLnBrk="1" latinLnBrk="0" hangingPunct="1">
      <a:defRPr sz="1200" kern="1200">
        <a:solidFill>
          <a:schemeClr val="tx1"/>
        </a:solidFill>
        <a:latin typeface="+mn-lt"/>
        <a:ea typeface="+mn-ea"/>
        <a:cs typeface="+mn-cs"/>
      </a:defRPr>
    </a:lvl4pPr>
    <a:lvl5pPr marL="1819840" algn="l" defTabSz="909921" rtl="0" eaLnBrk="1" latinLnBrk="0" hangingPunct="1">
      <a:defRPr sz="1200" kern="1200">
        <a:solidFill>
          <a:schemeClr val="tx1"/>
        </a:solidFill>
        <a:latin typeface="+mn-lt"/>
        <a:ea typeface="+mn-ea"/>
        <a:cs typeface="+mn-cs"/>
      </a:defRPr>
    </a:lvl5pPr>
    <a:lvl6pPr marL="2274801" algn="l" defTabSz="909921" rtl="0" eaLnBrk="1" latinLnBrk="0" hangingPunct="1">
      <a:defRPr sz="1200" kern="1200">
        <a:solidFill>
          <a:schemeClr val="tx1"/>
        </a:solidFill>
        <a:latin typeface="+mn-lt"/>
        <a:ea typeface="+mn-ea"/>
        <a:cs typeface="+mn-cs"/>
      </a:defRPr>
    </a:lvl6pPr>
    <a:lvl7pPr marL="2729759" algn="l" defTabSz="909921" rtl="0" eaLnBrk="1" latinLnBrk="0" hangingPunct="1">
      <a:defRPr sz="1200" kern="1200">
        <a:solidFill>
          <a:schemeClr val="tx1"/>
        </a:solidFill>
        <a:latin typeface="+mn-lt"/>
        <a:ea typeface="+mn-ea"/>
        <a:cs typeface="+mn-cs"/>
      </a:defRPr>
    </a:lvl7pPr>
    <a:lvl8pPr marL="3184722" algn="l" defTabSz="909921" rtl="0" eaLnBrk="1" latinLnBrk="0" hangingPunct="1">
      <a:defRPr sz="1200" kern="1200">
        <a:solidFill>
          <a:schemeClr val="tx1"/>
        </a:solidFill>
        <a:latin typeface="+mn-lt"/>
        <a:ea typeface="+mn-ea"/>
        <a:cs typeface="+mn-cs"/>
      </a:defRPr>
    </a:lvl8pPr>
    <a:lvl9pPr marL="3639679" algn="l" defTabSz="90992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Welcome to Scouts</a:t>
            </a:r>
            <a:r>
              <a:rPr lang="en-US" sz="1200" b="0" kern="1200" baseline="0" dirty="0" smtClean="0">
                <a:solidFill>
                  <a:schemeClr val="tx1"/>
                </a:solidFill>
                <a:latin typeface="+mn-lt"/>
                <a:ea typeface="+mn-ea"/>
                <a:cs typeface="+mn-cs"/>
              </a:rPr>
              <a:t> Canada</a:t>
            </a:r>
            <a:r>
              <a:rPr lang="en-US" sz="1200" b="0" kern="1200" dirty="0" smtClean="0">
                <a:solidFill>
                  <a:schemeClr val="tx1"/>
                </a:solidFill>
                <a:latin typeface="+mn-lt"/>
                <a:ea typeface="+mn-ea"/>
                <a:cs typeface="+mn-cs"/>
              </a:rPr>
              <a:t>'s AODA Customer Service Training Program which was designed to review the new legislative requirements under the Accessibility of Ontarians with Disabilities Act, 2005. Ontario was the first jurisdiction in Canada to pass such legislation and is leading the way to develop, implement and enforce standards to make Ontario more accessible for everyone, especially persons with a disability. </a:t>
            </a:r>
          </a:p>
          <a:p>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1</a:t>
            </a:fld>
            <a:endParaRPr lang="en-C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Typically when we think of the word "Customers" we immediately consider it a person wishing to purchase goods or services from another person or business. However, customers can come in many different forms and could be considered: guests of the establishment, members of a club or group, participants in a program, vendors of a company, students of a school and/or clients of a business.  </a:t>
            </a:r>
          </a:p>
          <a:p>
            <a:r>
              <a:rPr lang="en-US" sz="1200" b="0" kern="1200" dirty="0" smtClean="0">
                <a:solidFill>
                  <a:schemeClr val="tx1"/>
                </a:solidFill>
                <a:latin typeface="+mn-lt"/>
                <a:ea typeface="+mn-ea"/>
                <a:cs typeface="+mn-cs"/>
              </a:rPr>
              <a:t> </a:t>
            </a:r>
          </a:p>
          <a:p>
            <a:r>
              <a:rPr lang="en-US" sz="1200" b="0" kern="1200" dirty="0" smtClean="0">
                <a:solidFill>
                  <a:schemeClr val="tx1"/>
                </a:solidFill>
                <a:latin typeface="+mn-lt"/>
                <a:ea typeface="+mn-ea"/>
                <a:cs typeface="+mn-cs"/>
              </a:rPr>
              <a:t>Customers could be colleagues asking for assistance, volunteers working within the organization, partners, children and other relatives stopping by along with individuals accessing goods and services. Depending on your organization, the term for customer could be very different.  </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10</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Under the Accessible Customer Service Standard, employees, volunteers and organizations must constantly and consistently apply four principles: Dignity, Independence, Integration and Equal Opportunity. These principles encompass the vision and mission (customize to fit your company mandate). These principles are considered a basic requirement and should be reflected in everything that we do. </a:t>
            </a:r>
          </a:p>
          <a:p>
            <a:r>
              <a:rPr lang="en-US" sz="1200" b="0" kern="1200" dirty="0" smtClean="0">
                <a:solidFill>
                  <a:schemeClr val="tx1"/>
                </a:solidFill>
                <a:latin typeface="+mn-lt"/>
                <a:ea typeface="+mn-ea"/>
                <a:cs typeface="+mn-cs"/>
              </a:rPr>
              <a:t> </a:t>
            </a:r>
          </a:p>
          <a:p>
            <a:r>
              <a:rPr lang="en-US" sz="1200" b="0" kern="1200" dirty="0" smtClean="0">
                <a:solidFill>
                  <a:schemeClr val="tx1"/>
                </a:solidFill>
                <a:latin typeface="+mn-lt"/>
                <a:ea typeface="+mn-ea"/>
                <a:cs typeface="+mn-cs"/>
              </a:rPr>
              <a:t>Let’s review each principle statement in more detail.</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11</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 Every customer shall be treated with respect and will receive the same level of goods, service, and attention. </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12</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 Providing independence to all customers will mean that each customer is given the freedom to do things on his/her own without offering unnecessary help or interference to expedite the process.</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13</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Incorporating integration will mean that all customers are able to access our goods and services in the same way - free from separation and barriers.</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14</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Employees will ensure that each customer is provided the same opportunities. This does not necessarily mean that all customers will be given the exact same service every single time but rather that employees will recognize and adapt their approach to ensure each customer receives the same value and quality.</a:t>
            </a:r>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15</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Based on the principles reviewed on the previous slides, it is important to use respectful terminology when referring to individuals with disabilities and when discussing types of disabilities. When referring to someone with a disability, it is extremely important that you put the person first and not address or identify him/her by the disability. For example:</a:t>
            </a:r>
            <a:endParaRPr lang="en-CA" sz="1200" b="0" kern="1200" dirty="0" smtClean="0">
              <a:solidFill>
                <a:schemeClr val="tx1"/>
              </a:solidFill>
              <a:latin typeface="+mn-lt"/>
              <a:ea typeface="+mn-ea"/>
              <a:cs typeface="+mn-cs"/>
            </a:endParaRPr>
          </a:p>
          <a:p>
            <a:r>
              <a:rPr lang="en-US" sz="1200" b="0" kern="1200" dirty="0" smtClean="0">
                <a:solidFill>
                  <a:schemeClr val="tx1"/>
                </a:solidFill>
                <a:latin typeface="+mn-lt"/>
                <a:ea typeface="+mn-ea"/>
                <a:cs typeface="+mn-cs"/>
              </a:rPr>
              <a:t> </a:t>
            </a:r>
            <a:endParaRPr lang="en-CA" sz="1200" b="0" kern="1200" dirty="0" smtClean="0">
              <a:solidFill>
                <a:schemeClr val="tx1"/>
              </a:solidFill>
              <a:latin typeface="+mn-lt"/>
              <a:ea typeface="+mn-ea"/>
              <a:cs typeface="+mn-cs"/>
            </a:endParaRPr>
          </a:p>
          <a:p>
            <a:pPr lvl="0">
              <a:buFont typeface="Arial" pitchFamily="34" charset="0"/>
              <a:buChar char="•"/>
            </a:pPr>
            <a:r>
              <a:rPr lang="en-US" sz="1200" b="0" kern="1200" dirty="0" smtClean="0">
                <a:solidFill>
                  <a:schemeClr val="tx1"/>
                </a:solidFill>
                <a:latin typeface="+mn-lt"/>
                <a:ea typeface="+mn-ea"/>
                <a:cs typeface="+mn-cs"/>
              </a:rPr>
              <a:t>Say “a person with a disability” rather than a “disabled person”</a:t>
            </a:r>
            <a:endParaRPr lang="en-CA" sz="1200" b="0" kern="1200" dirty="0" smtClean="0">
              <a:solidFill>
                <a:schemeClr val="tx1"/>
              </a:solidFill>
              <a:latin typeface="+mn-lt"/>
              <a:ea typeface="+mn-ea"/>
              <a:cs typeface="+mn-cs"/>
            </a:endParaRPr>
          </a:p>
          <a:p>
            <a:pPr lvl="0">
              <a:buFont typeface="Arial" pitchFamily="34" charset="0"/>
              <a:buChar char="•"/>
            </a:pPr>
            <a:r>
              <a:rPr lang="en-US" sz="1200" b="0" kern="1200" dirty="0" smtClean="0">
                <a:solidFill>
                  <a:schemeClr val="tx1"/>
                </a:solidFill>
                <a:latin typeface="+mn-lt"/>
                <a:ea typeface="+mn-ea"/>
                <a:cs typeface="+mn-cs"/>
              </a:rPr>
              <a:t>Say “a person with a physical disability” rather than a “handicapped person”</a:t>
            </a:r>
            <a:endParaRPr lang="en-CA" sz="1200" b="0" kern="1200" dirty="0" smtClean="0">
              <a:solidFill>
                <a:schemeClr val="tx1"/>
              </a:solidFill>
              <a:latin typeface="+mn-lt"/>
              <a:ea typeface="+mn-ea"/>
              <a:cs typeface="+mn-cs"/>
            </a:endParaRPr>
          </a:p>
          <a:p>
            <a:pPr lvl="0">
              <a:buFont typeface="Arial" pitchFamily="34" charset="0"/>
              <a:buChar char="•"/>
            </a:pPr>
            <a:r>
              <a:rPr lang="en-US" sz="1200" b="0" kern="1200" dirty="0" smtClean="0">
                <a:solidFill>
                  <a:schemeClr val="tx1"/>
                </a:solidFill>
                <a:latin typeface="+mn-lt"/>
                <a:ea typeface="+mn-ea"/>
                <a:cs typeface="+mn-cs"/>
              </a:rPr>
              <a:t>Say “a person with vision loss” rather than a “blind person”</a:t>
            </a:r>
            <a:endParaRPr lang="en-CA" sz="1200" b="0" kern="1200" dirty="0" smtClean="0">
              <a:solidFill>
                <a:schemeClr val="tx1"/>
              </a:solidFill>
              <a:latin typeface="+mn-lt"/>
              <a:ea typeface="+mn-ea"/>
              <a:cs typeface="+mn-cs"/>
            </a:endParaRPr>
          </a:p>
          <a:p>
            <a:r>
              <a:rPr lang="en-US" sz="1200" b="0" kern="1200" dirty="0" smtClean="0">
                <a:solidFill>
                  <a:schemeClr val="tx1"/>
                </a:solidFill>
                <a:latin typeface="+mn-lt"/>
                <a:ea typeface="+mn-ea"/>
                <a:cs typeface="+mn-cs"/>
              </a:rPr>
              <a:t> </a:t>
            </a:r>
            <a:endParaRPr lang="en-CA" sz="1200" b="0" kern="1200" dirty="0" smtClean="0">
              <a:solidFill>
                <a:schemeClr val="tx1"/>
              </a:solidFill>
              <a:latin typeface="+mn-lt"/>
              <a:ea typeface="+mn-ea"/>
              <a:cs typeface="+mn-cs"/>
            </a:endParaRPr>
          </a:p>
          <a:p>
            <a:r>
              <a:rPr lang="en-US" sz="1200" b="0" kern="1200" dirty="0" smtClean="0">
                <a:solidFill>
                  <a:schemeClr val="tx1"/>
                </a:solidFill>
                <a:latin typeface="+mn-lt"/>
                <a:ea typeface="+mn-ea"/>
                <a:cs typeface="+mn-cs"/>
              </a:rPr>
              <a:t>Always show respect for the person first when addressing a person with a disability.</a:t>
            </a:r>
            <a:endParaRPr lang="en-CA" sz="1200" b="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 </a:t>
            </a:r>
            <a:endParaRPr lang="en-CA" sz="1200" b="1" kern="1200" dirty="0" smtClean="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16</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The purpose of the legislation is to remove barriers.  Barriers are obstacles that make it difficult for individuals with disabilities to carry out everyday activities such as getting dressed, communicating, playing outside or enjoying time with friends and family. Barriers can be:</a:t>
            </a:r>
          </a:p>
          <a:p>
            <a:pPr>
              <a:buFont typeface="Arial" pitchFamily="34" charset="0"/>
              <a:buChar char="•"/>
            </a:pPr>
            <a:r>
              <a:rPr lang="en-CA" dirty="0" smtClean="0"/>
              <a:t>physical or architectural</a:t>
            </a:r>
          </a:p>
          <a:p>
            <a:pPr>
              <a:buFont typeface="Arial" pitchFamily="34" charset="0"/>
              <a:buChar char="•"/>
            </a:pPr>
            <a:r>
              <a:rPr lang="en-CA" dirty="0" smtClean="0"/>
              <a:t>information/communication</a:t>
            </a:r>
          </a:p>
          <a:p>
            <a:pPr>
              <a:buFont typeface="Arial" pitchFamily="34" charset="0"/>
              <a:buChar char="•"/>
            </a:pPr>
            <a:r>
              <a:rPr lang="en-CA" dirty="0" smtClean="0"/>
              <a:t>attitudinal</a:t>
            </a:r>
          </a:p>
          <a:p>
            <a:pPr>
              <a:buFont typeface="Arial" pitchFamily="34" charset="0"/>
              <a:buChar char="•"/>
            </a:pPr>
            <a:r>
              <a:rPr lang="en-CA" dirty="0" smtClean="0"/>
              <a:t>technological</a:t>
            </a:r>
          </a:p>
          <a:p>
            <a:pPr>
              <a:buFont typeface="Arial" pitchFamily="34" charset="0"/>
              <a:buChar char="•"/>
            </a:pPr>
            <a:r>
              <a:rPr lang="en-CA" dirty="0" smtClean="0"/>
              <a:t>policy or practice</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17</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Individuals with disabilities may have different needs. It is important to determine those needs in a way that allows all members to keep their independence and dignity intact. Don’t assume what is needed, but ask how you can help and wait patiently for the person to tell you. As an employer, this means ensuring that every one of our employees are trained and ready to assist by knowing how to handle different situations. </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18</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When most people hear the word disability they think of physical disabilities such as an individual who uses a wheelchair. In fact, there are numerous other disabilities including many that are invisible or episodic.  Disabilities can also vary in degree and seriousness. Regardless of the severity of the disability, the many types can be summarized in this list:</a:t>
            </a:r>
          </a:p>
          <a:p>
            <a:r>
              <a:rPr lang="en-US" sz="1200" b="0" kern="1200" dirty="0" smtClean="0">
                <a:solidFill>
                  <a:schemeClr val="tx1"/>
                </a:solidFill>
                <a:latin typeface="+mn-lt"/>
                <a:ea typeface="+mn-ea"/>
                <a:cs typeface="+mn-cs"/>
              </a:rPr>
              <a:t> </a:t>
            </a:r>
          </a:p>
          <a:p>
            <a:pPr lvl="0">
              <a:buFont typeface="Arial" pitchFamily="34" charset="0"/>
              <a:buChar char="•"/>
            </a:pPr>
            <a:r>
              <a:rPr lang="en-US" sz="1200" b="0" kern="1200" dirty="0" smtClean="0">
                <a:solidFill>
                  <a:schemeClr val="tx1"/>
                </a:solidFill>
                <a:latin typeface="+mn-lt"/>
                <a:ea typeface="+mn-ea"/>
                <a:cs typeface="+mn-cs"/>
              </a:rPr>
              <a:t> Vision </a:t>
            </a:r>
          </a:p>
          <a:p>
            <a:pPr lvl="0">
              <a:buFont typeface="Arial" pitchFamily="34" charset="0"/>
              <a:buChar char="•"/>
            </a:pPr>
            <a:r>
              <a:rPr lang="en-US" sz="1200" b="0" kern="1200" dirty="0" smtClean="0">
                <a:solidFill>
                  <a:schemeClr val="tx1"/>
                </a:solidFill>
                <a:latin typeface="+mn-lt"/>
                <a:ea typeface="+mn-ea"/>
                <a:cs typeface="+mn-cs"/>
              </a:rPr>
              <a:t> Hearing</a:t>
            </a:r>
          </a:p>
          <a:p>
            <a:pPr lvl="0">
              <a:buFont typeface="Arial" pitchFamily="34" charset="0"/>
              <a:buChar char="•"/>
            </a:pPr>
            <a:r>
              <a:rPr lang="en-US" sz="1200" b="0" kern="1200" dirty="0" smtClean="0">
                <a:solidFill>
                  <a:schemeClr val="tx1"/>
                </a:solidFill>
                <a:latin typeface="+mn-lt"/>
                <a:ea typeface="+mn-ea"/>
                <a:cs typeface="+mn-cs"/>
              </a:rPr>
              <a:t> Deaf-Blind</a:t>
            </a:r>
          </a:p>
          <a:p>
            <a:pPr lvl="0">
              <a:buFont typeface="Arial" pitchFamily="34" charset="0"/>
              <a:buChar char="•"/>
            </a:pPr>
            <a:r>
              <a:rPr lang="en-US" sz="1200" b="0" kern="1200" dirty="0" smtClean="0">
                <a:solidFill>
                  <a:schemeClr val="tx1"/>
                </a:solidFill>
                <a:latin typeface="+mn-lt"/>
                <a:ea typeface="+mn-ea"/>
                <a:cs typeface="+mn-cs"/>
              </a:rPr>
              <a:t> Physical</a:t>
            </a:r>
          </a:p>
          <a:p>
            <a:pPr lvl="0">
              <a:buFont typeface="Arial" pitchFamily="34" charset="0"/>
              <a:buChar char="•"/>
            </a:pPr>
            <a:r>
              <a:rPr lang="en-US" sz="1200" b="0" kern="1200" dirty="0" smtClean="0">
                <a:solidFill>
                  <a:schemeClr val="tx1"/>
                </a:solidFill>
                <a:latin typeface="+mn-lt"/>
                <a:ea typeface="+mn-ea"/>
                <a:cs typeface="+mn-cs"/>
              </a:rPr>
              <a:t> Speech or Language</a:t>
            </a:r>
          </a:p>
          <a:p>
            <a:pPr lvl="0">
              <a:buFont typeface="Arial" pitchFamily="34" charset="0"/>
              <a:buChar char="•"/>
            </a:pPr>
            <a:r>
              <a:rPr lang="en-US" sz="1200" b="0" kern="1200" dirty="0" smtClean="0">
                <a:solidFill>
                  <a:schemeClr val="tx1"/>
                </a:solidFill>
                <a:latin typeface="+mn-lt"/>
                <a:ea typeface="+mn-ea"/>
                <a:cs typeface="+mn-cs"/>
              </a:rPr>
              <a:t> Mental Health</a:t>
            </a:r>
          </a:p>
          <a:p>
            <a:pPr lvl="0">
              <a:buFont typeface="Arial" pitchFamily="34" charset="0"/>
              <a:buChar char="•"/>
            </a:pPr>
            <a:r>
              <a:rPr lang="en-US" sz="1200" b="0" kern="1200" dirty="0" smtClean="0">
                <a:solidFill>
                  <a:schemeClr val="tx1"/>
                </a:solidFill>
                <a:latin typeface="+mn-lt"/>
                <a:ea typeface="+mn-ea"/>
                <a:cs typeface="+mn-cs"/>
              </a:rPr>
              <a:t> Intellectual</a:t>
            </a:r>
          </a:p>
          <a:p>
            <a:pPr lvl="0">
              <a:buFont typeface="Arial" pitchFamily="34" charset="0"/>
              <a:buChar char="•"/>
            </a:pPr>
            <a:r>
              <a:rPr lang="en-US" sz="1200" b="0" kern="1200" dirty="0" smtClean="0">
                <a:solidFill>
                  <a:schemeClr val="tx1"/>
                </a:solidFill>
                <a:latin typeface="+mn-lt"/>
                <a:ea typeface="+mn-ea"/>
                <a:cs typeface="+mn-cs"/>
              </a:rPr>
              <a:t> Developmental, and/or</a:t>
            </a:r>
          </a:p>
          <a:p>
            <a:pPr lvl="0">
              <a:buFont typeface="Arial" pitchFamily="34" charset="0"/>
              <a:buChar char="•"/>
            </a:pPr>
            <a:r>
              <a:rPr lang="en-US" sz="1200" b="0" kern="1200" dirty="0" smtClean="0">
                <a:solidFill>
                  <a:schemeClr val="tx1"/>
                </a:solidFill>
                <a:latin typeface="+mn-lt"/>
                <a:ea typeface="+mn-ea"/>
                <a:cs typeface="+mn-cs"/>
              </a:rPr>
              <a:t> Learning</a:t>
            </a:r>
          </a:p>
          <a:p>
            <a:pPr>
              <a:buFont typeface="Arial" pitchFamily="34" charset="0"/>
              <a:buNone/>
            </a:pP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19</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This training session should run approximately 60 minutes. Through out the training we will be answering questions</a:t>
            </a:r>
            <a:r>
              <a:rPr lang="en-US" sz="1200" b="0" kern="1200" baseline="0" dirty="0" smtClean="0">
                <a:solidFill>
                  <a:schemeClr val="tx1"/>
                </a:solidFill>
                <a:latin typeface="+mn-lt"/>
                <a:ea typeface="+mn-ea"/>
                <a:cs typeface="+mn-cs"/>
              </a:rPr>
              <a:t> so please feel free to ask.</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2</a:t>
            </a:fld>
            <a:endParaRPr lang="en-CA"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x-none" sz="1200" b="0" kern="1200" smtClean="0">
                <a:solidFill>
                  <a:schemeClr val="tx1"/>
                </a:solidFill>
                <a:latin typeface="+mn-lt"/>
                <a:ea typeface="+mn-ea"/>
                <a:cs typeface="+mn-cs"/>
              </a:rPr>
              <a:t>There are different types of vision disabilities and different levels of severity. Vision loss reduces a person's ability to see clearly; however, very few people with vision loss are totally blind. Many have limited vision such as tunnel vision, where a person has a loss of peripheral or side vision, or a lack of central vision which means they cannot see straight ahead. Some people can see the outline of objects while others can see the direction of light.</a:t>
            </a:r>
            <a:endParaRPr lang="en-US" sz="1200" b="0" kern="1200" dirty="0" smtClean="0">
              <a:solidFill>
                <a:schemeClr val="tx1"/>
              </a:solidFill>
              <a:latin typeface="+mn-lt"/>
              <a:ea typeface="+mn-ea"/>
              <a:cs typeface="+mn-cs"/>
            </a:endParaRPr>
          </a:p>
          <a:p>
            <a:r>
              <a:rPr lang="x-none" sz="1200" b="0" kern="1200" smtClean="0">
                <a:solidFill>
                  <a:schemeClr val="tx1"/>
                </a:solidFill>
                <a:latin typeface="+mn-lt"/>
                <a:ea typeface="+mn-ea"/>
                <a:cs typeface="+mn-cs"/>
              </a:rPr>
              <a:t> </a:t>
            </a:r>
            <a:endParaRPr lang="en-US" sz="1200" b="0" kern="1200" dirty="0" smtClean="0">
              <a:solidFill>
                <a:schemeClr val="tx1"/>
              </a:solidFill>
              <a:latin typeface="+mn-lt"/>
              <a:ea typeface="+mn-ea"/>
              <a:cs typeface="+mn-cs"/>
            </a:endParaRPr>
          </a:p>
          <a:p>
            <a:r>
              <a:rPr lang="x-none" sz="1200" b="0" kern="1200" smtClean="0">
                <a:solidFill>
                  <a:schemeClr val="tx1"/>
                </a:solidFill>
                <a:latin typeface="+mn-lt"/>
                <a:ea typeface="+mn-ea"/>
                <a:cs typeface="+mn-cs"/>
              </a:rPr>
              <a:t>Vision loss can affect a person’s ability to read or navigate and can cause trouble with depth-perception. Sometimes it may be difficult to tell if a person has vision loss. Individuals with vision disabilities may face barriers that include not being able to maneuver tight spaces or stairwells</a:t>
            </a:r>
            <a:r>
              <a:rPr lang="en-CA" sz="1200" b="0" kern="1200" dirty="0" smtClean="0">
                <a:solidFill>
                  <a:schemeClr val="tx1"/>
                </a:solidFill>
                <a:latin typeface="+mn-lt"/>
                <a:ea typeface="+mn-ea"/>
                <a:cs typeface="+mn-cs"/>
              </a:rPr>
              <a:t>, requiring </a:t>
            </a:r>
            <a:r>
              <a:rPr lang="x-none" sz="1200" b="0" kern="1200" smtClean="0">
                <a:solidFill>
                  <a:schemeClr val="tx1"/>
                </a:solidFill>
                <a:latin typeface="+mn-lt"/>
                <a:ea typeface="+mn-ea"/>
                <a:cs typeface="+mn-cs"/>
              </a:rPr>
              <a:t>additional time to recognize changes to the environment and difficulties understanding pointing or motioning in a general direction.</a:t>
            </a:r>
            <a:endParaRPr lang="en-US" sz="1200" b="0" kern="1200" dirty="0" smtClean="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20</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x-none" sz="1200" b="0" kern="1200" smtClean="0">
                <a:solidFill>
                  <a:schemeClr val="tx1"/>
                </a:solidFill>
                <a:latin typeface="+mn-lt"/>
                <a:ea typeface="+mn-ea"/>
                <a:cs typeface="+mn-cs"/>
              </a:rPr>
              <a:t>Best practice tips for assisting people with vision disabilities:</a:t>
            </a:r>
            <a:endParaRPr lang="en-US" sz="2800" b="0" kern="1200" dirty="0" smtClean="0">
              <a:solidFill>
                <a:schemeClr val="tx1"/>
              </a:solidFill>
              <a:latin typeface="+mn-lt"/>
              <a:ea typeface="+mn-ea"/>
              <a:cs typeface="+mn-cs"/>
            </a:endParaRPr>
          </a:p>
          <a:p>
            <a:pPr>
              <a:buFont typeface="Arial" pitchFamily="34" charset="0"/>
              <a:buNone/>
            </a:pPr>
            <a:endParaRPr lang="en-US" sz="1200" b="0" kern="1200" dirty="0" smtClean="0">
              <a:solidFill>
                <a:schemeClr val="tx1"/>
              </a:solidFill>
              <a:latin typeface="+mn-lt"/>
              <a:ea typeface="+mn-ea"/>
              <a:cs typeface="+mn-cs"/>
            </a:endParaRPr>
          </a:p>
          <a:p>
            <a:pPr lvl="0">
              <a:buFont typeface="Arial" pitchFamily="34" charset="0"/>
              <a:buChar char="•"/>
            </a:pPr>
            <a:r>
              <a:rPr lang="x-none" sz="1200" b="0" kern="1200" smtClean="0">
                <a:solidFill>
                  <a:schemeClr val="tx1"/>
                </a:solidFill>
                <a:latin typeface="+mn-lt"/>
                <a:ea typeface="+mn-ea"/>
                <a:cs typeface="+mn-cs"/>
              </a:rPr>
              <a:t>Identify yourself so the customer knows who is talking</a:t>
            </a:r>
            <a:r>
              <a:rPr lang="en-CA" sz="1200" b="0" kern="1200" dirty="0" smtClean="0">
                <a:solidFill>
                  <a:schemeClr val="tx1"/>
                </a:solidFill>
                <a:latin typeface="+mn-lt"/>
                <a:ea typeface="+mn-ea"/>
                <a:cs typeface="+mn-cs"/>
              </a:rPr>
              <a:t>. Offer</a:t>
            </a:r>
            <a:r>
              <a:rPr lang="x-none" sz="1200" b="0" kern="1200" smtClean="0">
                <a:solidFill>
                  <a:schemeClr val="tx1"/>
                </a:solidFill>
                <a:latin typeface="+mn-lt"/>
                <a:ea typeface="+mn-ea"/>
                <a:cs typeface="+mn-cs"/>
              </a:rPr>
              <a:t> assistance but wait until the person accepts your offer or makes a request.</a:t>
            </a:r>
            <a:endParaRPr lang="en-US" sz="2800" b="0" kern="1200" dirty="0" smtClean="0">
              <a:solidFill>
                <a:schemeClr val="tx1"/>
              </a:solidFill>
              <a:latin typeface="+mn-lt"/>
              <a:ea typeface="+mn-ea"/>
              <a:cs typeface="+mn-cs"/>
            </a:endParaRPr>
          </a:p>
          <a:p>
            <a:pPr lvl="0">
              <a:buFont typeface="Arial" pitchFamily="34" charset="0"/>
              <a:buChar char="•"/>
            </a:pPr>
            <a:r>
              <a:rPr lang="x-none" sz="1200" b="0" kern="1200" smtClean="0">
                <a:solidFill>
                  <a:schemeClr val="tx1"/>
                </a:solidFill>
                <a:latin typeface="+mn-lt"/>
                <a:ea typeface="+mn-ea"/>
                <a:cs typeface="+mn-cs"/>
              </a:rPr>
              <a:t>When providing written material, offer to read or summarize it.</a:t>
            </a:r>
            <a:endParaRPr lang="en-US" sz="2800" b="0" kern="1200" dirty="0" smtClean="0">
              <a:solidFill>
                <a:schemeClr val="tx1"/>
              </a:solidFill>
              <a:latin typeface="+mn-lt"/>
              <a:ea typeface="+mn-ea"/>
              <a:cs typeface="+mn-cs"/>
            </a:endParaRPr>
          </a:p>
          <a:p>
            <a:pPr lvl="0">
              <a:buFont typeface="Arial" pitchFamily="34" charset="0"/>
              <a:buChar char="•"/>
            </a:pPr>
            <a:r>
              <a:rPr lang="x-none" sz="1200" b="0" kern="1200" smtClean="0">
                <a:solidFill>
                  <a:schemeClr val="tx1"/>
                </a:solidFill>
                <a:latin typeface="+mn-lt"/>
                <a:ea typeface="+mn-ea"/>
                <a:cs typeface="+mn-cs"/>
              </a:rPr>
              <a:t>If you need to leave the person to get something, let </a:t>
            </a:r>
            <a:r>
              <a:rPr lang="en-CA" sz="1200" b="0" kern="1200" dirty="0" smtClean="0">
                <a:solidFill>
                  <a:schemeClr val="tx1"/>
                </a:solidFill>
                <a:latin typeface="+mn-lt"/>
                <a:ea typeface="+mn-ea"/>
                <a:cs typeface="+mn-cs"/>
              </a:rPr>
              <a:t>him/her </a:t>
            </a:r>
            <a:r>
              <a:rPr lang="x-none" sz="1200" b="0" kern="1200" smtClean="0">
                <a:solidFill>
                  <a:schemeClr val="tx1"/>
                </a:solidFill>
                <a:latin typeface="+mn-lt"/>
                <a:ea typeface="+mn-ea"/>
                <a:cs typeface="+mn-cs"/>
              </a:rPr>
              <a:t>know where you are going and when you will return.</a:t>
            </a:r>
            <a:endParaRPr lang="en-US" sz="2800" b="0" kern="1200" dirty="0" smtClean="0">
              <a:solidFill>
                <a:schemeClr val="tx1"/>
              </a:solidFill>
              <a:latin typeface="+mn-lt"/>
              <a:ea typeface="+mn-ea"/>
              <a:cs typeface="+mn-cs"/>
            </a:endParaRPr>
          </a:p>
          <a:p>
            <a:pPr lvl="0">
              <a:buFont typeface="Arial" pitchFamily="34" charset="0"/>
              <a:buChar char="•"/>
            </a:pPr>
            <a:r>
              <a:rPr lang="en-US" sz="1200" b="0" kern="1200" dirty="0" smtClean="0">
                <a:solidFill>
                  <a:schemeClr val="tx1"/>
                </a:solidFill>
                <a:latin typeface="+mn-lt"/>
                <a:ea typeface="+mn-ea"/>
                <a:cs typeface="+mn-cs"/>
              </a:rPr>
              <a:t>Be clear and precise when giving directions (e.g., two steps behind you, to your right and so forth). </a:t>
            </a:r>
            <a:endParaRPr lang="en-US" sz="1100" b="0" kern="1200" dirty="0" smtClean="0">
              <a:solidFill>
                <a:schemeClr val="tx1"/>
              </a:solidFill>
              <a:latin typeface="+mn-lt"/>
              <a:ea typeface="+mn-ea"/>
              <a:cs typeface="+mn-cs"/>
            </a:endParaRPr>
          </a:p>
          <a:p>
            <a:pPr lvl="0">
              <a:buFont typeface="Arial" pitchFamily="34" charset="0"/>
              <a:buChar char="•"/>
            </a:pPr>
            <a:r>
              <a:rPr lang="en-US" sz="1200" b="0" kern="1200" dirty="0" smtClean="0">
                <a:solidFill>
                  <a:schemeClr val="tx1"/>
                </a:solidFill>
                <a:latin typeface="+mn-lt"/>
                <a:ea typeface="+mn-ea"/>
                <a:cs typeface="+mn-cs"/>
              </a:rPr>
              <a:t>Before opening the door, ask if the customer wants you to open it. Indicate whether the doors open to the left or right and if it is pulled or pushed.</a:t>
            </a:r>
            <a:endParaRPr lang="en-US" sz="1100" b="0" kern="1200" dirty="0" smtClean="0">
              <a:solidFill>
                <a:schemeClr val="tx1"/>
              </a:solidFill>
              <a:latin typeface="+mn-lt"/>
              <a:ea typeface="+mn-ea"/>
              <a:cs typeface="+mn-cs"/>
            </a:endParaRPr>
          </a:p>
          <a:p>
            <a:pPr>
              <a:buFont typeface="Arial" pitchFamily="34" charset="0"/>
              <a:buChar char="•"/>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21</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x-none" sz="1200" kern="1200" smtClean="0">
                <a:solidFill>
                  <a:schemeClr val="tx1"/>
                </a:solidFill>
                <a:latin typeface="+mn-lt"/>
                <a:ea typeface="+mn-ea"/>
                <a:cs typeface="+mn-cs"/>
              </a:rPr>
              <a:t>Similar to other disabilities, there are varying degrees of hearing loss ranging from missing certain words, sounds or frequencies to complete hearing loss. People who identify as “</a:t>
            </a:r>
            <a:r>
              <a:rPr lang="en-CA" sz="1200" kern="1200" dirty="0" smtClean="0">
                <a:solidFill>
                  <a:schemeClr val="tx1"/>
                </a:solidFill>
                <a:latin typeface="+mn-lt"/>
                <a:ea typeface="+mn-ea"/>
                <a:cs typeface="+mn-cs"/>
              </a:rPr>
              <a:t>d</a:t>
            </a:r>
            <a:r>
              <a:rPr lang="x-none" sz="1200" kern="1200" smtClean="0">
                <a:solidFill>
                  <a:schemeClr val="tx1"/>
                </a:solidFill>
                <a:latin typeface="+mn-lt"/>
                <a:ea typeface="+mn-ea"/>
                <a:cs typeface="+mn-cs"/>
              </a:rPr>
              <a:t>eaf” use sign language to communicate and identify as a cultural minority, rather than seeing themselves as disabled. They are bi-lingual with sign language as their native language and the spoken language as their second language.  </a:t>
            </a:r>
            <a:r>
              <a:rPr lang="en-CA" sz="1200" kern="1200" dirty="0" smtClean="0">
                <a:solidFill>
                  <a:schemeClr val="tx1"/>
                </a:solidFill>
                <a:latin typeface="+mn-lt"/>
                <a:ea typeface="+mn-ea"/>
                <a:cs typeface="+mn-cs"/>
              </a:rPr>
              <a:t>Persons who are deaf</a:t>
            </a:r>
            <a:r>
              <a:rPr lang="x-none" sz="1200" kern="1200" smtClean="0">
                <a:solidFill>
                  <a:schemeClr val="tx1"/>
                </a:solidFill>
                <a:latin typeface="+mn-lt"/>
                <a:ea typeface="+mn-ea"/>
                <a:cs typeface="+mn-cs"/>
              </a:rPr>
              <a:t> are proud of their language and culture and signal it with a capital “D”</a:t>
            </a:r>
            <a:r>
              <a:rPr lang="en-CA" sz="120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r>
              <a:rPr lang="x-none" sz="1200" kern="120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x-none" sz="1200" kern="1200" smtClean="0">
                <a:solidFill>
                  <a:schemeClr val="tx1"/>
                </a:solidFill>
                <a:latin typeface="+mn-lt"/>
                <a:ea typeface="+mn-ea"/>
                <a:cs typeface="+mn-cs"/>
              </a:rPr>
              <a:t>The major difference between people who are </a:t>
            </a:r>
            <a:r>
              <a:rPr lang="en-CA" sz="1200" kern="1200" dirty="0" smtClean="0">
                <a:solidFill>
                  <a:schemeClr val="tx1"/>
                </a:solidFill>
                <a:latin typeface="+mn-lt"/>
                <a:ea typeface="+mn-ea"/>
                <a:cs typeface="+mn-cs"/>
              </a:rPr>
              <a:t>d</a:t>
            </a:r>
            <a:r>
              <a:rPr lang="x-none" sz="1200" kern="1200" smtClean="0">
                <a:solidFill>
                  <a:schemeClr val="tx1"/>
                </a:solidFill>
                <a:latin typeface="+mn-lt"/>
                <a:ea typeface="+mn-ea"/>
                <a:cs typeface="+mn-cs"/>
              </a:rPr>
              <a:t>eaf and people who are hard of hearing is that </a:t>
            </a:r>
            <a:r>
              <a:rPr lang="en-CA" sz="1200" kern="1200" dirty="0" smtClean="0">
                <a:solidFill>
                  <a:schemeClr val="tx1"/>
                </a:solidFill>
                <a:latin typeface="+mn-lt"/>
                <a:ea typeface="+mn-ea"/>
                <a:cs typeface="+mn-cs"/>
              </a:rPr>
              <a:t>people who are deaf</a:t>
            </a:r>
            <a:r>
              <a:rPr lang="x-none" sz="1200" kern="1200" smtClean="0">
                <a:solidFill>
                  <a:schemeClr val="tx1"/>
                </a:solidFill>
                <a:latin typeface="+mn-lt"/>
                <a:ea typeface="+mn-ea"/>
                <a:cs typeface="+mn-cs"/>
              </a:rPr>
              <a:t> use their eyes and visual sense for communicating </a:t>
            </a:r>
            <a:r>
              <a:rPr lang="en-CA" sz="1200" kern="1200" dirty="0" smtClean="0">
                <a:solidFill>
                  <a:schemeClr val="tx1"/>
                </a:solidFill>
                <a:latin typeface="+mn-lt"/>
                <a:ea typeface="+mn-ea"/>
                <a:cs typeface="+mn-cs"/>
              </a:rPr>
              <a:t>and </a:t>
            </a:r>
            <a:r>
              <a:rPr lang="x-none" sz="1200" kern="1200" smtClean="0">
                <a:solidFill>
                  <a:schemeClr val="tx1"/>
                </a:solidFill>
                <a:latin typeface="+mn-lt"/>
                <a:ea typeface="+mn-ea"/>
                <a:cs typeface="+mn-cs"/>
              </a:rPr>
              <a:t>generally </a:t>
            </a:r>
            <a:r>
              <a:rPr lang="en-CA" sz="1200" kern="1200" dirty="0" smtClean="0">
                <a:solidFill>
                  <a:schemeClr val="tx1"/>
                </a:solidFill>
                <a:latin typeface="+mn-lt"/>
                <a:ea typeface="+mn-ea"/>
                <a:cs typeface="+mn-cs"/>
              </a:rPr>
              <a:t>use </a:t>
            </a:r>
            <a:r>
              <a:rPr lang="x-none" sz="1200" kern="1200" smtClean="0">
                <a:solidFill>
                  <a:schemeClr val="tx1"/>
                </a:solidFill>
                <a:latin typeface="+mn-lt"/>
                <a:ea typeface="+mn-ea"/>
                <a:cs typeface="+mn-cs"/>
              </a:rPr>
              <a:t>sign language, while people who are hard of hearing still use their ears and their auditory sense. Some barriers that individuals with hearing disabilities might face include</a:t>
            </a:r>
            <a:r>
              <a:rPr lang="en-CA" sz="1200" kern="1200" dirty="0" smtClean="0">
                <a:solidFill>
                  <a:schemeClr val="tx1"/>
                </a:solidFill>
                <a:latin typeface="+mn-lt"/>
                <a:ea typeface="+mn-ea"/>
                <a:cs typeface="+mn-cs"/>
              </a:rPr>
              <a:t>: </a:t>
            </a:r>
            <a:r>
              <a:rPr lang="x-none" sz="1200" kern="1200" smtClean="0">
                <a:solidFill>
                  <a:schemeClr val="tx1"/>
                </a:solidFill>
                <a:latin typeface="+mn-lt"/>
                <a:ea typeface="+mn-ea"/>
                <a:cs typeface="+mn-cs"/>
              </a:rPr>
              <a:t>not hearing others approaching them</a:t>
            </a:r>
            <a:r>
              <a:rPr lang="en-CA" sz="1200" kern="1200" dirty="0" smtClean="0">
                <a:solidFill>
                  <a:schemeClr val="tx1"/>
                </a:solidFill>
                <a:latin typeface="+mn-lt"/>
                <a:ea typeface="+mn-ea"/>
                <a:cs typeface="+mn-cs"/>
              </a:rPr>
              <a:t>, </a:t>
            </a:r>
            <a:r>
              <a:rPr lang="x-none" sz="1200" kern="1200" smtClean="0">
                <a:solidFill>
                  <a:schemeClr val="tx1"/>
                </a:solidFill>
                <a:latin typeface="+mn-lt"/>
                <a:ea typeface="+mn-ea"/>
                <a:cs typeface="+mn-cs"/>
              </a:rPr>
              <a:t>not responding to alarms or other emergency situations</a:t>
            </a:r>
            <a:r>
              <a:rPr lang="en-CA" sz="1200" kern="1200" dirty="0" smtClean="0">
                <a:solidFill>
                  <a:schemeClr val="tx1"/>
                </a:solidFill>
                <a:latin typeface="+mn-lt"/>
                <a:ea typeface="+mn-ea"/>
                <a:cs typeface="+mn-cs"/>
              </a:rPr>
              <a:t>,</a:t>
            </a:r>
            <a:r>
              <a:rPr lang="x-none" sz="1200" kern="1200" smtClean="0">
                <a:solidFill>
                  <a:schemeClr val="tx1"/>
                </a:solidFill>
                <a:latin typeface="+mn-lt"/>
                <a:ea typeface="+mn-ea"/>
                <a:cs typeface="+mn-cs"/>
              </a:rPr>
              <a:t> and not understanding speech in a noisy environment.</a:t>
            </a:r>
            <a:endParaRPr lang="en-US" sz="1200" kern="1200" dirty="0" smtClean="0">
              <a:solidFill>
                <a:schemeClr val="tx1"/>
              </a:solidFill>
              <a:latin typeface="+mn-lt"/>
              <a:ea typeface="+mn-ea"/>
              <a:cs typeface="+mn-cs"/>
            </a:endParaRPr>
          </a:p>
          <a:p>
            <a:endParaRPr lang="en-US" dirty="0" smtClean="0"/>
          </a:p>
          <a:p>
            <a:endParaRPr lang="en-US" sz="1200" b="0" kern="1200" dirty="0" smtClean="0">
              <a:solidFill>
                <a:schemeClr val="tx1"/>
              </a:solidFill>
              <a:latin typeface="+mn-lt"/>
              <a:ea typeface="+mn-ea"/>
              <a:cs typeface="+mn-cs"/>
            </a:endParaRPr>
          </a:p>
          <a:p>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22</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x-none" sz="1200" b="0" kern="1200" smtClean="0">
                <a:solidFill>
                  <a:schemeClr val="tx1"/>
                </a:solidFill>
                <a:latin typeface="+mn-lt"/>
                <a:ea typeface="+mn-ea"/>
                <a:cs typeface="+mn-cs"/>
              </a:rPr>
              <a:t>Best practice tips for assisting individuals that are deaf or hard of hearing:</a:t>
            </a:r>
            <a:endParaRPr lang="en-US" sz="1200" b="0" kern="1200" dirty="0" smtClean="0">
              <a:solidFill>
                <a:schemeClr val="tx1"/>
              </a:solidFill>
              <a:latin typeface="+mn-lt"/>
              <a:ea typeface="+mn-ea"/>
              <a:cs typeface="+mn-cs"/>
            </a:endParaRPr>
          </a:p>
          <a:p>
            <a:pPr>
              <a:buFont typeface="Arial" pitchFamily="34" charset="0"/>
              <a:buChar char="•"/>
            </a:pPr>
            <a:endParaRPr lang="en-US" sz="1200" b="0" kern="1200" dirty="0" smtClean="0">
              <a:solidFill>
                <a:schemeClr val="tx1"/>
              </a:solidFill>
              <a:latin typeface="+mn-lt"/>
              <a:ea typeface="+mn-ea"/>
              <a:cs typeface="+mn-cs"/>
            </a:endParaRPr>
          </a:p>
          <a:p>
            <a:pPr lvl="0">
              <a:buFont typeface="Arial" pitchFamily="34" charset="0"/>
              <a:buChar char="•"/>
            </a:pPr>
            <a:r>
              <a:rPr lang="en-US" sz="1200" b="0" kern="1200" dirty="0" smtClean="0">
                <a:solidFill>
                  <a:schemeClr val="tx1"/>
                </a:solidFill>
                <a:latin typeface="+mn-lt"/>
                <a:ea typeface="+mn-ea"/>
                <a:cs typeface="+mn-cs"/>
              </a:rPr>
              <a:t>People who are deaf or hard of hearing may communicate in various ways such as sign language, speech, and writing. Follow the customer’s lead in communicating. </a:t>
            </a:r>
          </a:p>
          <a:p>
            <a:pPr lvl="0">
              <a:buFont typeface="Arial" pitchFamily="34" charset="0"/>
              <a:buChar char="•"/>
            </a:pPr>
            <a:r>
              <a:rPr lang="en-US" sz="1200" b="0" kern="1200" dirty="0" smtClean="0">
                <a:solidFill>
                  <a:schemeClr val="tx1"/>
                </a:solidFill>
                <a:latin typeface="+mn-lt"/>
                <a:ea typeface="+mn-ea"/>
                <a:cs typeface="+mn-cs"/>
              </a:rPr>
              <a:t>If the customer writes, respond in writing. Have a paper and pen handy. If the customer gestures, he/she wants to write.</a:t>
            </a:r>
          </a:p>
          <a:p>
            <a:pPr lvl="0">
              <a:buFont typeface="Arial" pitchFamily="34" charset="0"/>
              <a:buChar char="•"/>
            </a:pPr>
            <a:r>
              <a:rPr lang="en-US" sz="1200" b="0" kern="1200" dirty="0" smtClean="0">
                <a:solidFill>
                  <a:schemeClr val="tx1"/>
                </a:solidFill>
                <a:latin typeface="+mn-lt"/>
                <a:ea typeface="+mn-ea"/>
                <a:cs typeface="+mn-cs"/>
              </a:rPr>
              <a:t>If the customer responds by talking and lip reading, look directly at him/her and enunciate clearly in a normal tone of voice. Keep your hands or any objects away from your mouth and face. Rephrase or substitute words rather than repeat yourself again and again.</a:t>
            </a:r>
          </a:p>
          <a:p>
            <a:pPr lvl="0">
              <a:buFont typeface="Arial" pitchFamily="34" charset="0"/>
              <a:buChar char="•"/>
            </a:pPr>
            <a:r>
              <a:rPr lang="en-US" sz="1200" b="0" kern="1200" dirty="0" smtClean="0">
                <a:solidFill>
                  <a:schemeClr val="tx1"/>
                </a:solidFill>
                <a:latin typeface="+mn-lt"/>
                <a:ea typeface="+mn-ea"/>
                <a:cs typeface="+mn-cs"/>
              </a:rPr>
              <a:t>Avoid directly asking customers if they lip read as this is culturally offensive to many. </a:t>
            </a:r>
          </a:p>
          <a:p>
            <a:pPr lvl="0">
              <a:buFont typeface="Arial" pitchFamily="34" charset="0"/>
              <a:buChar char="•"/>
            </a:pPr>
            <a:r>
              <a:rPr lang="en-US" sz="1200" b="0" kern="1200" dirty="0" smtClean="0">
                <a:solidFill>
                  <a:schemeClr val="tx1"/>
                </a:solidFill>
                <a:latin typeface="+mn-lt"/>
                <a:ea typeface="+mn-ea"/>
                <a:cs typeface="+mn-cs"/>
              </a:rPr>
              <a:t>Pointing is perfectly acceptable in the deaf community. Feel free to point at or to products. </a:t>
            </a:r>
          </a:p>
          <a:p>
            <a:pPr lvl="0">
              <a:buFont typeface="Arial" pitchFamily="34" charset="0"/>
              <a:buChar char="•"/>
            </a:pPr>
            <a:r>
              <a:rPr lang="x-none" sz="1200" b="0" kern="1200" smtClean="0">
                <a:solidFill>
                  <a:schemeClr val="tx1"/>
                </a:solidFill>
                <a:latin typeface="+mn-lt"/>
                <a:ea typeface="+mn-ea"/>
                <a:cs typeface="+mn-cs"/>
              </a:rPr>
              <a:t>In emergency situations assist the individual in recognizing and responding to the emergency</a:t>
            </a:r>
            <a:r>
              <a:rPr lang="en-CA" sz="1200" b="0" kern="1200" dirty="0" smtClean="0">
                <a:solidFill>
                  <a:schemeClr val="tx1"/>
                </a:solidFill>
                <a:latin typeface="+mn-lt"/>
                <a:ea typeface="+mn-ea"/>
                <a:cs typeface="+mn-cs"/>
              </a:rPr>
              <a:t>.</a:t>
            </a:r>
            <a:endParaRPr lang="en-US" sz="1200" b="0" kern="1200" dirty="0" smtClean="0">
              <a:solidFill>
                <a:schemeClr val="tx1"/>
              </a:solidFill>
              <a:latin typeface="+mn-lt"/>
              <a:ea typeface="+mn-ea"/>
              <a:cs typeface="+mn-cs"/>
            </a:endParaRPr>
          </a:p>
          <a:p>
            <a:pPr lvl="0">
              <a:buFont typeface="Arial" pitchFamily="34" charset="0"/>
              <a:buChar char="•"/>
            </a:pPr>
            <a:r>
              <a:rPr lang="x-none" sz="1200" b="0" kern="1200" smtClean="0">
                <a:solidFill>
                  <a:schemeClr val="tx1"/>
                </a:solidFill>
                <a:latin typeface="+mn-lt"/>
                <a:ea typeface="+mn-ea"/>
                <a:cs typeface="+mn-cs"/>
              </a:rPr>
              <a:t>Persons relying on the use of a hearing aid may find it difficult to hear in a noisy environment</a:t>
            </a:r>
            <a:r>
              <a:rPr lang="en-CA" sz="1200" b="0" kern="1200" dirty="0" smtClean="0">
                <a:solidFill>
                  <a:schemeClr val="tx1"/>
                </a:solidFill>
                <a:latin typeface="+mn-lt"/>
                <a:ea typeface="+mn-ea"/>
                <a:cs typeface="+mn-cs"/>
              </a:rPr>
              <a:t> so </a:t>
            </a:r>
            <a:r>
              <a:rPr lang="x-none" sz="1200" b="0" kern="1200" smtClean="0">
                <a:solidFill>
                  <a:schemeClr val="tx1"/>
                </a:solidFill>
                <a:latin typeface="+mn-lt"/>
                <a:ea typeface="+mn-ea"/>
                <a:cs typeface="+mn-cs"/>
              </a:rPr>
              <a:t>suggest moving to a quieter location.</a:t>
            </a:r>
            <a:endParaRPr lang="en-US" sz="1200" b="0" kern="1200" dirty="0" smtClean="0">
              <a:solidFill>
                <a:schemeClr val="tx1"/>
              </a:solidFill>
              <a:latin typeface="+mn-lt"/>
              <a:ea typeface="+mn-ea"/>
              <a:cs typeface="+mn-cs"/>
            </a:endParaRPr>
          </a:p>
          <a:p>
            <a:endParaRPr lang="en-US" dirty="0" smtClean="0"/>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23</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Deaf-blindness is a combination of hearing and vision loss that results in a person experiencing difficulty accessing information and performing daily activities. Some persons with deaf-blindness will have some sight or hearing, while others will have neither but rely on their other senses. Deaf-blindness interferes with communication, learning, orientation and mobility.  People who are deaf-blind communicate using any combination of sign language systems - Braille, telephone devices, and communication boards - and often use the services of an Intervener to relay information, facilitate auditory and visual information and act as sighted guides. The Intervener is trained to use sign language that involves touching the individual’s hand in a two-hand, manual alphabet or finger spelling.</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24</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dirty="0" smtClean="0"/>
              <a:t>Some of the Customer Service tips would include:</a:t>
            </a:r>
          </a:p>
          <a:p>
            <a:r>
              <a:rPr lang="en-CA" dirty="0" smtClean="0"/>
              <a:t>•</a:t>
            </a:r>
            <a:r>
              <a:rPr lang="en-CA" baseline="0" dirty="0" smtClean="0"/>
              <a:t> </a:t>
            </a:r>
            <a:r>
              <a:rPr lang="en-CA" dirty="0" smtClean="0"/>
              <a:t>Understand that communication can take some time, please be patient</a:t>
            </a:r>
          </a:p>
          <a:p>
            <a:r>
              <a:rPr lang="en-CA" dirty="0" smtClean="0"/>
              <a:t>•</a:t>
            </a:r>
            <a:r>
              <a:rPr lang="en-CA" baseline="0" dirty="0" smtClean="0"/>
              <a:t> </a:t>
            </a:r>
            <a:r>
              <a:rPr lang="en-CA" dirty="0" smtClean="0"/>
              <a:t>Ask what would make the client the most comfortable and respect</a:t>
            </a:r>
            <a:r>
              <a:rPr lang="en-CA" baseline="0" dirty="0" smtClean="0"/>
              <a:t> his/her </a:t>
            </a:r>
            <a:r>
              <a:rPr lang="en-CA" dirty="0" smtClean="0"/>
              <a:t>needs to the maximum extent possible</a:t>
            </a:r>
          </a:p>
          <a:p>
            <a:r>
              <a:rPr lang="en-CA" dirty="0" smtClean="0"/>
              <a:t>•</a:t>
            </a:r>
            <a:r>
              <a:rPr lang="en-CA" baseline="0" dirty="0" smtClean="0"/>
              <a:t> </a:t>
            </a:r>
            <a:r>
              <a:rPr lang="en-CA" dirty="0" smtClean="0"/>
              <a:t>Avoid sudden movements or touching of the individual that may catch them off guard, unless it is an emergency</a:t>
            </a:r>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25</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Physical disabilities can also come in many forms and degrees of severity. The most visible would include persons using a wheelchair or persons with amputations. However, many physical disabilities are not visible or may even be episodic in nature. For example, persons who have heart disease, asthma or lung disease may not show visible signs most of the time but occasionally suffer from their disabilities.</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26</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Best Practice Tips for assisting customers with physical disabilities: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Always ask before touching or moving any assistive device;</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0" baseline="0" dirty="0" smtClean="0"/>
              <a:t> </a:t>
            </a:r>
            <a:r>
              <a:rPr lang="en-US" sz="1200" b="0" kern="1200" dirty="0" smtClean="0">
                <a:solidFill>
                  <a:schemeClr val="tx1"/>
                </a:solidFill>
                <a:latin typeface="+mn-lt"/>
                <a:ea typeface="+mn-ea"/>
                <a:cs typeface="+mn-cs"/>
              </a:rPr>
              <a:t>Ensure the environment is clear and free of obstacles;</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If you are providing one-to-one support, consider pulling up a chair and talking to the customer at their eye level.</a:t>
            </a:r>
          </a:p>
          <a:p>
            <a:endParaRPr lang="en-CA" dirty="0" smtClean="0"/>
          </a:p>
        </p:txBody>
      </p:sp>
      <p:sp>
        <p:nvSpPr>
          <p:cNvPr id="4" name="Slide Number Placeholder 3"/>
          <p:cNvSpPr>
            <a:spLocks noGrp="1"/>
          </p:cNvSpPr>
          <p:nvPr>
            <p:ph type="sldNum" sz="quarter" idx="10"/>
          </p:nvPr>
        </p:nvSpPr>
        <p:spPr/>
        <p:txBody>
          <a:bodyPr/>
          <a:lstStyle/>
          <a:p>
            <a:fld id="{032F71DE-B555-4107-9DBD-625A0A65B1A5}" type="slidenum">
              <a:rPr lang="en-CA" smtClean="0"/>
              <a:pPr/>
              <a:t>27</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An individual could have speech or language impairments resulting from conditions such as cerebral palsy, hearing loss, or other conditions that make it difficult to clearly pronounce words or communicate with written or spoken language. They also may prevent the person from expressing themselves or prevent them from understanding written or spoken language. Some people who have severe difficulties may use communication boards or other assistive devices.</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28</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Best Practice Tips for assisting customer with speech or language impairments: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If you don’t understand, it is okay to ask the customer to repeat the information;</a:t>
            </a:r>
          </a:p>
          <a:p>
            <a:r>
              <a:rPr lang="en-CA" dirty="0" smtClean="0"/>
              <a:t>•</a:t>
            </a:r>
            <a:r>
              <a:rPr lang="en-CA" baseline="0" dirty="0" smtClean="0"/>
              <a:t> </a:t>
            </a:r>
            <a:r>
              <a:rPr lang="en-US" sz="1200" kern="1200" dirty="0" smtClean="0">
                <a:solidFill>
                  <a:schemeClr val="tx1"/>
                </a:solidFill>
                <a:latin typeface="+mn-lt"/>
                <a:ea typeface="+mn-ea"/>
                <a:cs typeface="+mn-cs"/>
              </a:rPr>
              <a:t>Consider asking closed-ended questions inviting a “yes” or “no” response;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kern="1200" dirty="0" smtClean="0">
                <a:solidFill>
                  <a:schemeClr val="tx1"/>
                </a:solidFill>
                <a:latin typeface="+mn-lt"/>
                <a:ea typeface="+mn-ea"/>
                <a:cs typeface="+mn-cs"/>
              </a:rPr>
              <a:t>Be understanding and reassuring.</a:t>
            </a:r>
          </a:p>
          <a:p>
            <a:pPr marL="0" marR="0" indent="0" algn="l" defTabSz="914400" rtl="0" eaLnBrk="1" fontAlgn="auto" latinLnBrk="0" hangingPunct="1">
              <a:lnSpc>
                <a:spcPct val="100000"/>
              </a:lnSpc>
              <a:spcBef>
                <a:spcPts val="0"/>
              </a:spcBef>
              <a:spcAft>
                <a:spcPts val="0"/>
              </a:spcAft>
              <a:buClrTx/>
              <a:buSzTx/>
              <a:buFontTx/>
              <a:buNone/>
              <a:tabLst/>
              <a:defRPr/>
            </a:pPr>
            <a:endParaRPr lang="en-CA" dirty="0" smtClean="0"/>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29</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dirty="0" smtClean="0"/>
              <a:t>This training course has been designed to:</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 </a:t>
            </a:r>
            <a:r>
              <a:rPr lang="en-US" sz="1200" b="0" kern="1200" dirty="0" smtClean="0">
                <a:solidFill>
                  <a:schemeClr val="tx1"/>
                </a:solidFill>
                <a:latin typeface="+mn-lt"/>
                <a:ea typeface="+mn-ea"/>
                <a:cs typeface="+mn-cs"/>
              </a:rPr>
              <a:t>Review of the purpose of the Accessibility for Ontarians with Disabilities Act, 2005,</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 </a:t>
            </a:r>
            <a:r>
              <a:rPr lang="en-US" sz="1200" b="0" kern="1200" dirty="0" smtClean="0">
                <a:solidFill>
                  <a:schemeClr val="tx1"/>
                </a:solidFill>
                <a:latin typeface="+mn-lt"/>
                <a:ea typeface="+mn-ea"/>
                <a:cs typeface="+mn-cs"/>
              </a:rPr>
              <a:t>Review of the requirements of the Accessibility Standards for Customer Service, Ontario Regulation 429/07.</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 -</a:t>
            </a:r>
            <a:r>
              <a:rPr lang="en-US" sz="1200" b="0" kern="1200" dirty="0" smtClean="0">
                <a:solidFill>
                  <a:schemeClr val="tx1"/>
                </a:solidFill>
                <a:latin typeface="+mn-lt"/>
                <a:ea typeface="+mn-ea"/>
                <a:cs typeface="+mn-cs"/>
              </a:rPr>
              <a:t>Provide you instructions on how to interact and communicate with people with various types of disabilities.</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 </a:t>
            </a:r>
            <a:r>
              <a:rPr lang="en-US" sz="1200" b="0" kern="1200" dirty="0" smtClean="0">
                <a:solidFill>
                  <a:schemeClr val="tx1"/>
                </a:solidFill>
                <a:latin typeface="+mn-lt"/>
                <a:ea typeface="+mn-ea"/>
                <a:cs typeface="+mn-cs"/>
              </a:rPr>
              <a:t>Provide you instructions on how to interact with people with disabilities who: use assistive devices; require the use of a service dog or other service animal; or require a support person; and finally,</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Provide you instructions on what to do if a person with a disability is having difficulty accessing our programs and services.</a:t>
            </a:r>
            <a:endParaRPr lang="en-US" sz="1200" b="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3</a:t>
            </a:fld>
            <a:endParaRPr lang="en-CA"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Often times, you will not be aware that you are dealing with a person who has a mental health disability and it will not affect the way you provide your products or services. However, you may encounter an individual who is in crisis or is struggling and you need to know how to assist. Examples of mental health disabilities include schizophrenia, depression, phobias, as well as bipolar, anxiety and mood disorders.</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30</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Best Practice Tips for assisting customers with mental health disabilities: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Listening skills are important when dealing with such situations as you need to understand the real issue to know how you can offer help.</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Ask how you can help and try to work with the customer to find a solution.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Be confident, patient and reassuring.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CA" dirty="0" smtClean="0"/>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31</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sz="1200" kern="1200" dirty="0" smtClean="0">
                <a:solidFill>
                  <a:schemeClr val="tx1"/>
                </a:solidFill>
                <a:latin typeface="+mn-lt"/>
                <a:ea typeface="+mn-ea"/>
                <a:cs typeface="+mn-cs"/>
              </a:rPr>
              <a:t>People with intellectual or developmental disabilities may have difficulty doing many things most of us take for granted. These disabilities can mildly or profoundly limit the person’s ability to learn, communicate, socialize and take care of their everyday needs. You may not know that someone has this type of disability unless you are told.</a:t>
            </a:r>
            <a:endParaRPr lang="en-US" sz="1200" kern="1200" dirty="0" smtClean="0">
              <a:solidFill>
                <a:schemeClr val="tx1"/>
              </a:solidFill>
              <a:latin typeface="+mn-lt"/>
              <a:ea typeface="+mn-ea"/>
              <a:cs typeface="+mn-cs"/>
            </a:endParaRPr>
          </a:p>
          <a:p>
            <a:r>
              <a:rPr lang="en-CA" sz="1200" kern="1200" dirty="0" smtClean="0">
                <a:solidFill>
                  <a:schemeClr val="tx1"/>
                </a:solidFill>
                <a:latin typeface="+mn-lt"/>
                <a:ea typeface="+mn-ea"/>
                <a:cs typeface="+mn-cs"/>
              </a:rPr>
              <a:t>As much as possible, treat the person with an intellectual or developmental disability like anyone else. They may understand more than you think, and they will appreciate that you treat them with respect.</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32</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Best Practice tips for assisting customers with intellectual disabilities: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Provide examples when sharing and providing information</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Remember that the customer, can make her own decisions</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Be patient and verify understanding</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t>
            </a:r>
            <a:r>
              <a:rPr lang="en-CA" baseline="0" dirty="0" smtClean="0"/>
              <a:t> </a:t>
            </a:r>
            <a:r>
              <a:rPr lang="en-US" sz="1200" b="0" kern="1200" dirty="0" smtClean="0">
                <a:solidFill>
                  <a:schemeClr val="tx1"/>
                </a:solidFill>
                <a:latin typeface="+mn-lt"/>
                <a:ea typeface="+mn-ea"/>
                <a:cs typeface="+mn-cs"/>
              </a:rPr>
              <a:t>Provide information in smaller chunks</a:t>
            </a:r>
            <a:endParaRPr lang="en-CA" b="0" dirty="0" smtClean="0"/>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33</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Service can take many forms - it can be in person, over the telephone, through the internet or even at a person's home. Depending on the method of delivery, service may have to be adjusted and altered to address an individual's specific type of disability. When speaking with people by phone, you do not have the opportunity to visibly identify persons with disabilities although some types of disabilities may be apparent. Good service should apply to all individuals whether in person or over the phone.</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34</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Best Practice tips would include:</a:t>
            </a:r>
            <a:endParaRPr lang="en-CA" dirty="0" smtClean="0"/>
          </a:p>
          <a:p>
            <a:pPr lvl="0"/>
            <a:r>
              <a:rPr lang="en-CA" dirty="0" smtClean="0"/>
              <a:t>• </a:t>
            </a:r>
            <a:r>
              <a:rPr lang="en-US" sz="1200" b="0" kern="1200" dirty="0" smtClean="0">
                <a:solidFill>
                  <a:schemeClr val="tx1"/>
                </a:solidFill>
                <a:latin typeface="+mn-lt"/>
                <a:ea typeface="+mn-ea"/>
                <a:cs typeface="+mn-cs"/>
              </a:rPr>
              <a:t>Speak normally, don’t shout, and listen carefully.</a:t>
            </a:r>
          </a:p>
          <a:p>
            <a:pPr lvl="0"/>
            <a:r>
              <a:rPr lang="en-CA" dirty="0" smtClean="0"/>
              <a:t>• </a:t>
            </a:r>
            <a:r>
              <a:rPr lang="en-US" sz="1200" b="0" kern="1200" dirty="0" smtClean="0">
                <a:solidFill>
                  <a:schemeClr val="tx1"/>
                </a:solidFill>
                <a:latin typeface="+mn-lt"/>
                <a:ea typeface="+mn-ea"/>
                <a:cs typeface="+mn-cs"/>
              </a:rPr>
              <a:t>Avoid interrupting or interjecting to finish sentences. Patiently wait while the person explains themselves.</a:t>
            </a:r>
          </a:p>
          <a:p>
            <a:pPr lvl="0"/>
            <a:r>
              <a:rPr lang="en-CA" dirty="0" smtClean="0"/>
              <a:t>• </a:t>
            </a:r>
            <a:r>
              <a:rPr lang="en-US" sz="1200" b="0" kern="1200" dirty="0" smtClean="0">
                <a:solidFill>
                  <a:schemeClr val="tx1"/>
                </a:solidFill>
                <a:latin typeface="+mn-lt"/>
                <a:ea typeface="+mn-ea"/>
                <a:cs typeface="+mn-cs"/>
              </a:rPr>
              <a:t>It is okay to politely ask the person to repeat information, if you do not understand.</a:t>
            </a:r>
          </a:p>
          <a:p>
            <a:pPr lvl="0"/>
            <a:r>
              <a:rPr lang="en-CA" dirty="0" smtClean="0"/>
              <a:t>• </a:t>
            </a:r>
            <a:r>
              <a:rPr lang="en-US" sz="1200" b="0" kern="1200" dirty="0" smtClean="0">
                <a:solidFill>
                  <a:schemeClr val="tx1"/>
                </a:solidFill>
                <a:latin typeface="+mn-lt"/>
                <a:ea typeface="+mn-ea"/>
                <a:cs typeface="+mn-cs"/>
              </a:rPr>
              <a:t>When using a TTY phone or message relay service, remember to speak as you would normally addressing the person and not the operator</a:t>
            </a:r>
          </a:p>
          <a:p>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35</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Knowing what to say and how to act is the key to providing service under the core principles of dignity, independence, integration and equal opportunity. Increased service will allow individuals with disabilities to fully integrate into society as everyone will be treated fairly and equally. </a:t>
            </a:r>
          </a:p>
          <a:p>
            <a:r>
              <a:rPr lang="en-US" sz="1200" b="0" kern="1200" dirty="0" smtClean="0">
                <a:solidFill>
                  <a:schemeClr val="tx1"/>
                </a:solidFill>
                <a:latin typeface="+mn-lt"/>
                <a:ea typeface="+mn-ea"/>
                <a:cs typeface="+mn-cs"/>
              </a:rPr>
              <a:t> </a:t>
            </a:r>
          </a:p>
          <a:p>
            <a:r>
              <a:rPr lang="en-US" sz="1200" b="0" kern="1200" dirty="0" smtClean="0">
                <a:solidFill>
                  <a:schemeClr val="tx1"/>
                </a:solidFill>
                <a:latin typeface="+mn-lt"/>
                <a:ea typeface="+mn-ea"/>
                <a:cs typeface="+mn-cs"/>
              </a:rPr>
              <a:t>Let’s review a few common scenarios.</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36</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When a customer arrives with a support person, it is best practice to speak directly to the support person in order to assist the customer? </a:t>
            </a:r>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False. You should always direct your conversation to the customer and not the support person.</a:t>
            </a:r>
            <a:r>
              <a:rPr lang="en-CA" sz="1200" dirty="0" smtClean="0">
                <a:latin typeface="Futura Md BT" pitchFamily="34" charset="0"/>
              </a:rPr>
              <a:t> Acknowledge the support person, but speak directly to the customer.</a:t>
            </a:r>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37</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When a customer arrives with a support person, it is best practice to speak directly to the support person in order to assist the customer? </a:t>
            </a:r>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False. You should always direct your conversation to the customer and not the support person.</a:t>
            </a:r>
            <a:r>
              <a:rPr lang="en-CA" sz="1200" dirty="0" smtClean="0">
                <a:latin typeface="Futura Md BT" pitchFamily="34" charset="0"/>
              </a:rPr>
              <a:t> Acknowledge the support person, but speak directly to the customer.</a:t>
            </a:r>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38</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dirty="0" smtClean="0"/>
              <a:t>If a customer arrives with a walking stick or guide dog, I should offer to go and get the product for them. </a:t>
            </a:r>
          </a:p>
          <a:p>
            <a:endParaRPr lang="en-CA" dirty="0" smtClean="0"/>
          </a:p>
          <a:p>
            <a:r>
              <a:rPr lang="en-CA" dirty="0" smtClean="0"/>
              <a:t>False. </a:t>
            </a:r>
            <a:r>
              <a:rPr lang="en-US" sz="1200" kern="1200" dirty="0" smtClean="0">
                <a:solidFill>
                  <a:schemeClr val="tx1"/>
                </a:solidFill>
                <a:latin typeface="+mn-lt"/>
                <a:ea typeface="+mn-ea"/>
                <a:cs typeface="+mn-cs"/>
              </a:rPr>
              <a:t>This goes against the core principle of independence. As with any person, you should offer assistance and wait to hear if or what you can do to help.</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39</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dirty="0" smtClean="0"/>
              <a:t>The purpose of the AODA includes:</a:t>
            </a:r>
          </a:p>
          <a:p>
            <a:r>
              <a:rPr lang="en-CA" dirty="0" smtClean="0"/>
              <a:t>•	achieving a fully accessible Ontario by 2025</a:t>
            </a:r>
          </a:p>
          <a:p>
            <a:r>
              <a:rPr lang="en-CA" dirty="0" smtClean="0"/>
              <a:t>•	developing accessibility standards</a:t>
            </a:r>
          </a:p>
          <a:p>
            <a:r>
              <a:rPr lang="en-CA" dirty="0" smtClean="0"/>
              <a:t>•	enforcing the standards</a:t>
            </a:r>
          </a:p>
          <a:p>
            <a:r>
              <a:rPr lang="en-CA" dirty="0" smtClean="0"/>
              <a:t>•	covering both the public and private sectors</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4</a:t>
            </a:fld>
            <a:endParaRPr lang="en-CA"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dirty="0" smtClean="0"/>
              <a:t>If a customer arrives with a walking stick or guide dog, I should offer to go and get the product for them. </a:t>
            </a:r>
          </a:p>
          <a:p>
            <a:endParaRPr lang="en-CA" dirty="0" smtClean="0"/>
          </a:p>
          <a:p>
            <a:r>
              <a:rPr lang="en-CA" dirty="0" smtClean="0"/>
              <a:t>False. This goes against the core principle of independence. As with any customer, you should offer assistance and wait to hear if or what you can do to assist.</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40</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As stated earlier, customers may arrive at our business with service animals, support persons or assistive devices. It is important to understand how to take appropriate actions when these situations arise.</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41</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A customer may arrive with a service animal. In the majority of cases this will be a dog; however, there have been cases of service animals that are monkeys, parrots and other animals that offer critical assistance to persons with disabilities. </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42</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Service animals offer a variety of types of assistance including: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dirty="0" smtClean="0"/>
              <a:t> </a:t>
            </a:r>
            <a:r>
              <a:rPr lang="en-US" sz="1200" b="0" kern="1200" dirty="0" smtClean="0">
                <a:solidFill>
                  <a:schemeClr val="tx1"/>
                </a:solidFill>
                <a:latin typeface="+mn-lt"/>
                <a:ea typeface="+mn-ea"/>
                <a:cs typeface="+mn-cs"/>
              </a:rPr>
              <a:t>Autism assistance to prevent a child from running into danger and responding when sensory stimulus is heightened; </a:t>
            </a:r>
            <a:endParaRPr lang="en-CA" b="0"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dirty="0" smtClean="0"/>
              <a:t> </a:t>
            </a:r>
            <a:r>
              <a:rPr lang="en-US" sz="1200" b="0" kern="1200" dirty="0" smtClean="0">
                <a:solidFill>
                  <a:schemeClr val="tx1"/>
                </a:solidFill>
                <a:latin typeface="+mn-lt"/>
                <a:ea typeface="+mn-ea"/>
                <a:cs typeface="+mn-cs"/>
              </a:rPr>
              <a:t>Guiding by following the directions of owner, alerting owner of changes in elevation and of obstacles; </a:t>
            </a:r>
            <a:endParaRPr lang="en-CA" b="0"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dirty="0" smtClean="0"/>
              <a:t> </a:t>
            </a:r>
            <a:r>
              <a:rPr lang="en-US" sz="1200" b="0" kern="1200" dirty="0" smtClean="0">
                <a:solidFill>
                  <a:schemeClr val="tx1"/>
                </a:solidFill>
                <a:latin typeface="+mn-lt"/>
                <a:ea typeface="+mn-ea"/>
                <a:cs typeface="+mn-cs"/>
              </a:rPr>
              <a:t>Psychiatric services by retrieving and prompting person to take medicine, activating medical alert and leading the person out of crowds;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sz="1200" b="0"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Hearing by alerting the owner to sounds, leading them to the source of the sound and by using a special signal to alert the owner of fire alarms or emergency situations;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sz="1200" b="0"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Mobility by pulling wheelchairs, carrying objects, turning handles, activating push buttons and providing balance; and/or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sz="1200" b="0"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Seizure assistance by steering the owner away from danger during a seizure, activating medical alert and notifying the owner of an oncoming seizure.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b="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0" kern="1200" dirty="0" smtClean="0">
              <a:solidFill>
                <a:schemeClr val="tx1"/>
              </a:solidFill>
              <a:latin typeface="+mn-lt"/>
              <a:ea typeface="+mn-ea"/>
              <a:cs typeface="+mn-cs"/>
            </a:endParaRPr>
          </a:p>
          <a:p>
            <a:pPr>
              <a:buFont typeface="Arial" pitchFamily="34" charset="0"/>
              <a:buNone/>
            </a:pPr>
            <a:endParaRPr lang="en-CA" dirty="0" smtClean="0"/>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43</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b="1" dirty="0" smtClean="0"/>
              <a:t>Rules for Handling Service Animals would include:</a:t>
            </a:r>
          </a:p>
          <a:p>
            <a:pPr>
              <a:buFont typeface="Arial" pitchFamily="34" charset="0"/>
              <a:buChar char="•"/>
            </a:pPr>
            <a:r>
              <a:rPr lang="en-CA" dirty="0" smtClean="0"/>
              <a:t>Never separate the customer and their service animal</a:t>
            </a:r>
          </a:p>
          <a:p>
            <a:pPr>
              <a:buFont typeface="Arial" pitchFamily="34" charset="0"/>
              <a:buChar char="•"/>
            </a:pPr>
            <a:r>
              <a:rPr lang="en-CA" dirty="0" smtClean="0"/>
              <a:t>Don't touch, pet or talk to the animal – when the animal is out with the customer, it is working and should not be distracted</a:t>
            </a:r>
          </a:p>
          <a:p>
            <a:pPr>
              <a:buFont typeface="Arial" pitchFamily="34" charset="0"/>
              <a:buChar char="•"/>
            </a:pPr>
            <a:r>
              <a:rPr lang="en-CA" dirty="0" smtClean="0"/>
              <a:t>Do not feed or offer treats to the animal</a:t>
            </a:r>
          </a:p>
          <a:p>
            <a:r>
              <a:rPr lang="en-CA" dirty="0" smtClean="0"/>
              <a:t>Over the next few slides, we will review some common questions about service animals and recommended actions to take in each situation.</a:t>
            </a:r>
          </a:p>
          <a:p>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44</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sz="1200" dirty="0" smtClean="0"/>
              <a:t>What if I cannot clearly identify that the animal is a service animal? For example, no special harness.</a:t>
            </a:r>
            <a:endParaRPr lang="en-CA" dirty="0" smtClean="0"/>
          </a:p>
          <a:p>
            <a:endParaRPr lang="en-CA" dirty="0" smtClean="0"/>
          </a:p>
          <a:p>
            <a:r>
              <a:rPr lang="en-US" sz="1200" b="1" kern="1200" dirty="0" smtClean="0">
                <a:solidFill>
                  <a:schemeClr val="tx1"/>
                </a:solidFill>
                <a:latin typeface="+mn-lt"/>
                <a:ea typeface="+mn-ea"/>
                <a:cs typeface="+mn-cs"/>
              </a:rPr>
              <a:t>A: If you are not sure if the animal is in fact a service animal, ask the customer. Verification may include:</a:t>
            </a:r>
          </a:p>
          <a:p>
            <a:pPr lvl="0"/>
            <a:r>
              <a:rPr lang="en-US" sz="1200" kern="1200" dirty="0" smtClean="0">
                <a:solidFill>
                  <a:schemeClr val="tx1"/>
                </a:solidFill>
                <a:latin typeface="+mn-lt"/>
                <a:ea typeface="+mn-ea"/>
                <a:cs typeface="+mn-cs"/>
              </a:rPr>
              <a:t>- A letter from a physician or nurse confirming that the person requires the animal for reasons related to the disability;</a:t>
            </a:r>
          </a:p>
          <a:p>
            <a:pPr lvl="0"/>
            <a:r>
              <a:rPr lang="en-US" sz="1200" kern="1200" dirty="0" smtClean="0">
                <a:solidFill>
                  <a:schemeClr val="tx1"/>
                </a:solidFill>
                <a:latin typeface="+mn-lt"/>
                <a:ea typeface="+mn-ea"/>
                <a:cs typeface="+mn-cs"/>
              </a:rPr>
              <a:t>- A valid identification card signed by the Attorney General of Canada; or</a:t>
            </a:r>
          </a:p>
          <a:p>
            <a:pPr lvl="0"/>
            <a:r>
              <a:rPr lang="en-US" sz="1200" kern="1200" dirty="0" smtClean="0">
                <a:solidFill>
                  <a:schemeClr val="tx1"/>
                </a:solidFill>
                <a:latin typeface="+mn-lt"/>
                <a:ea typeface="+mn-ea"/>
                <a:cs typeface="+mn-cs"/>
              </a:rPr>
              <a:t>- A certificate of training from a recognized guide dog or service animal training school.</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45</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sz="1200" dirty="0" smtClean="0"/>
              <a:t>What if the animal becomes disruptive or out of control?</a:t>
            </a:r>
            <a:endParaRPr lang="en-CA" dirty="0" smtClean="0"/>
          </a:p>
          <a:p>
            <a:endParaRPr lang="en-CA" dirty="0" smtClean="0"/>
          </a:p>
          <a:p>
            <a:r>
              <a:rPr lang="en-CA" dirty="0" smtClean="0"/>
              <a:t>A: </a:t>
            </a:r>
            <a:r>
              <a:rPr lang="en-US" sz="1200" kern="1200" dirty="0" smtClean="0">
                <a:solidFill>
                  <a:schemeClr val="tx1"/>
                </a:solidFill>
                <a:latin typeface="+mn-lt"/>
                <a:ea typeface="+mn-ea"/>
                <a:cs typeface="+mn-cs"/>
              </a:rPr>
              <a:t>It is the owner's responsibility to maintain control. If the animal is becoming disruptive ask the customer if you can do anything to assist them in regaining control – for example, offering them a private location to calm the animal. Remember that you should never touch the animal or have to clean up after it.</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46</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200" b="1" dirty="0" smtClean="0"/>
              <a:t>Are there locations or areas that the service animal should not be permitted?</a:t>
            </a:r>
            <a:endParaRPr lang="en-CA" b="1" dirty="0" smtClean="0"/>
          </a:p>
          <a:p>
            <a:endParaRPr lang="en-CA" dirty="0" smtClean="0"/>
          </a:p>
          <a:p>
            <a:r>
              <a:rPr lang="en-US" sz="1200" b="0" kern="1200" dirty="0" smtClean="0">
                <a:solidFill>
                  <a:schemeClr val="tx1"/>
                </a:solidFill>
                <a:latin typeface="+mn-lt"/>
                <a:ea typeface="+mn-ea"/>
                <a:cs typeface="+mn-cs"/>
              </a:rPr>
              <a:t>A: The Health Protection and Promotion Act provides strict guidelines around animals and food. However, service animals, because of the nature of their work, are permitted in locations where food is served, sold and offered for sale. They still are not permitted in locations where food is manufactured, prepared or processed.</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47</a:t>
            </a:fld>
            <a:endParaRPr lang="en-CA"/>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200" dirty="0" smtClean="0"/>
              <a:t>What if another customer is severely allergic to the animal?</a:t>
            </a:r>
            <a:endParaRPr lang="en-CA" dirty="0" smtClean="0"/>
          </a:p>
          <a:p>
            <a:endParaRPr lang="en-CA" dirty="0" smtClean="0"/>
          </a:p>
          <a:p>
            <a:r>
              <a:rPr lang="en-CA" dirty="0" smtClean="0"/>
              <a:t>A: </a:t>
            </a:r>
            <a:r>
              <a:rPr lang="en-US" sz="1200" kern="1200" dirty="0" smtClean="0">
                <a:solidFill>
                  <a:schemeClr val="tx1"/>
                </a:solidFill>
                <a:latin typeface="+mn-lt"/>
                <a:ea typeface="+mn-ea"/>
                <a:cs typeface="+mn-cs"/>
              </a:rPr>
              <a:t>It is your duty to accommodate both customers. You would need to devise an accommodation plan that will work for both individuals. Consider talking to both of them to determine if they can be in separate areas while still receiving the same service and access.</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48</a:t>
            </a:fld>
            <a:endParaRPr lang="en-CA"/>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Some customers may require the assistance of a support person. A support person is an individual hired or chosen to accompany a person with a disability to provide service or assistance with communication, mobility, personal care, medical needs or to access services. Personal care needs may include, but are not limited to, assistance with eating or using the washroom. Medical needs might include: ensuring medication is taken on time, monitoring someone's health conditions and providing injections. A support person can be a paid worker, volunteer, family member or friend and does not necessarily require any special training or certification to offer support. </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49</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The AODA is comprised of 5 standards that will be rolled out in three stages to cover the following key areas:</a:t>
            </a:r>
            <a:endParaRPr lang="en-US" sz="3200" b="0" kern="1200" dirty="0" smtClean="0">
              <a:solidFill>
                <a:schemeClr val="tx1"/>
              </a:solidFill>
              <a:latin typeface="+mn-lt"/>
              <a:ea typeface="+mn-ea"/>
              <a:cs typeface="+mn-cs"/>
            </a:endParaRPr>
          </a:p>
          <a:p>
            <a:r>
              <a:rPr lang="en-US" sz="1200" b="0" kern="1200" dirty="0" smtClean="0">
                <a:solidFill>
                  <a:schemeClr val="tx1"/>
                </a:solidFill>
                <a:latin typeface="+mn-lt"/>
                <a:ea typeface="+mn-ea"/>
                <a:cs typeface="+mn-cs"/>
              </a:rPr>
              <a:t> </a:t>
            </a:r>
          </a:p>
          <a:p>
            <a:pPr lvl="0"/>
            <a:r>
              <a:rPr lang="en-US" sz="1200" b="0" kern="1200" dirty="0" smtClean="0">
                <a:solidFill>
                  <a:schemeClr val="tx1"/>
                </a:solidFill>
                <a:latin typeface="+mn-lt"/>
                <a:ea typeface="+mn-ea"/>
                <a:cs typeface="+mn-cs"/>
              </a:rPr>
              <a:t>Stage One is Accessible Customer Service – This standard will address and remove barriers to accessing services, programs and goods.</a:t>
            </a:r>
          </a:p>
          <a:p>
            <a:pPr lvl="0"/>
            <a:endParaRPr lang="en-US" sz="3200" b="0" kern="1200" dirty="0" smtClean="0">
              <a:solidFill>
                <a:schemeClr val="tx1"/>
              </a:solidFill>
              <a:latin typeface="+mn-lt"/>
              <a:ea typeface="+mn-ea"/>
              <a:cs typeface="+mn-cs"/>
            </a:endParaRPr>
          </a:p>
          <a:p>
            <a:pPr lvl="0"/>
            <a:r>
              <a:rPr lang="en-US" sz="1200" b="0" kern="1200" dirty="0" smtClean="0">
                <a:solidFill>
                  <a:schemeClr val="tx1"/>
                </a:solidFill>
                <a:latin typeface="+mn-lt"/>
                <a:ea typeface="+mn-ea"/>
                <a:cs typeface="+mn-cs"/>
              </a:rPr>
              <a:t>Stage Two is the Integrated Accessibility Standards which includes:</a:t>
            </a:r>
            <a:endParaRPr lang="en-US" sz="3200" b="0" kern="1200" dirty="0" smtClean="0">
              <a:solidFill>
                <a:schemeClr val="tx1"/>
              </a:solidFill>
              <a:latin typeface="+mn-lt"/>
              <a:ea typeface="+mn-ea"/>
              <a:cs typeface="+mn-cs"/>
            </a:endParaRPr>
          </a:p>
          <a:p>
            <a:pPr lvl="1">
              <a:buFont typeface="Arial" pitchFamily="34" charset="0"/>
              <a:buChar char="•"/>
            </a:pPr>
            <a:r>
              <a:rPr lang="en-US" sz="1200" b="0" kern="1200" dirty="0" smtClean="0">
                <a:solidFill>
                  <a:schemeClr val="tx1"/>
                </a:solidFill>
                <a:latin typeface="+mn-lt"/>
                <a:ea typeface="+mn-ea"/>
                <a:cs typeface="+mn-cs"/>
              </a:rPr>
              <a:t>Information and Communication –</a:t>
            </a:r>
            <a:r>
              <a:rPr lang="en-US" sz="1200" b="0" kern="1200" baseline="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This standard will look at information being provided in person, through print, a website and other means. </a:t>
            </a:r>
            <a:endParaRPr lang="en-US" sz="3200" b="0" kern="1200" dirty="0" smtClean="0">
              <a:solidFill>
                <a:schemeClr val="tx1"/>
              </a:solidFill>
              <a:latin typeface="+mn-lt"/>
              <a:ea typeface="+mn-ea"/>
              <a:cs typeface="+mn-cs"/>
            </a:endParaRPr>
          </a:p>
          <a:p>
            <a:pPr lvl="1">
              <a:buFont typeface="Arial" pitchFamily="34" charset="0"/>
              <a:buChar char="•"/>
            </a:pPr>
            <a:r>
              <a:rPr lang="en-US" sz="1200" b="0" kern="1200" dirty="0" smtClean="0">
                <a:solidFill>
                  <a:schemeClr val="tx1"/>
                </a:solidFill>
                <a:latin typeface="+mn-lt"/>
                <a:ea typeface="+mn-ea"/>
                <a:cs typeface="+mn-cs"/>
              </a:rPr>
              <a:t>Transportation – This standard will focus on reducing the barriers to public transportation.</a:t>
            </a:r>
            <a:endParaRPr lang="en-US" sz="3200" b="0" kern="1200" dirty="0" smtClean="0">
              <a:solidFill>
                <a:schemeClr val="tx1"/>
              </a:solidFill>
              <a:latin typeface="+mn-lt"/>
              <a:ea typeface="+mn-ea"/>
              <a:cs typeface="+mn-cs"/>
            </a:endParaRPr>
          </a:p>
          <a:p>
            <a:pPr lvl="1">
              <a:buFont typeface="Arial" pitchFamily="34" charset="0"/>
              <a:buChar char="•"/>
            </a:pPr>
            <a:r>
              <a:rPr lang="en-US" sz="1200" b="0" kern="1200" dirty="0" smtClean="0">
                <a:solidFill>
                  <a:schemeClr val="tx1"/>
                </a:solidFill>
                <a:latin typeface="+mn-lt"/>
                <a:ea typeface="+mn-ea"/>
                <a:cs typeface="+mn-cs"/>
              </a:rPr>
              <a:t>Employment – This standard will look at recruitment, hiring and retention.</a:t>
            </a:r>
            <a:endParaRPr lang="en-US" sz="3200" b="0" kern="1200" dirty="0" smtClean="0">
              <a:solidFill>
                <a:schemeClr val="tx1"/>
              </a:solidFill>
              <a:latin typeface="+mn-lt"/>
              <a:ea typeface="+mn-ea"/>
              <a:cs typeface="+mn-cs"/>
            </a:endParaRPr>
          </a:p>
          <a:p>
            <a:pPr lvl="0"/>
            <a:r>
              <a:rPr lang="en-US" sz="1200" b="0" kern="1200" dirty="0" smtClean="0">
                <a:solidFill>
                  <a:schemeClr val="tx1"/>
                </a:solidFill>
                <a:latin typeface="+mn-lt"/>
                <a:ea typeface="+mn-ea"/>
                <a:cs typeface="+mn-cs"/>
              </a:rPr>
              <a:t>Stage Three is the Built Environment – This standard will reduce barriers within buildings and outdoor spaces by building on Ontario's Building Code.</a:t>
            </a:r>
            <a:endParaRPr lang="en-US" sz="3200" b="0" kern="1200" dirty="0" smtClean="0">
              <a:solidFill>
                <a:schemeClr val="tx1"/>
              </a:solidFill>
              <a:latin typeface="+mn-lt"/>
              <a:ea typeface="+mn-ea"/>
              <a:cs typeface="+mn-cs"/>
            </a:endParaRPr>
          </a:p>
          <a:p>
            <a:endParaRPr lang="en-CA" sz="1200" b="0" kern="1200" dirty="0" smtClean="0">
              <a:solidFill>
                <a:schemeClr val="tx1"/>
              </a:solidFill>
              <a:latin typeface="+mn-lt"/>
              <a:ea typeface="+mn-ea"/>
              <a:cs typeface="+mn-cs"/>
            </a:endParaRPr>
          </a:p>
          <a:p>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5</a:t>
            </a:fld>
            <a:endParaRPr lang="en-CA"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General tips for working with a support person:</a:t>
            </a:r>
          </a:p>
          <a:p>
            <a:pPr>
              <a:buFont typeface="Arial" pitchFamily="34" charset="0"/>
              <a:buChar char="•"/>
            </a:pPr>
            <a:r>
              <a:rPr lang="en-CA" dirty="0" smtClean="0"/>
              <a:t>Introduce yourself to both the customer and support person</a:t>
            </a:r>
          </a:p>
          <a:p>
            <a:pPr>
              <a:buFont typeface="Arial" pitchFamily="34" charset="0"/>
              <a:buChar char="•"/>
            </a:pPr>
            <a:r>
              <a:rPr lang="en-CA" dirty="0" smtClean="0"/>
              <a:t>Talk directly to the client, even if the support person is responding</a:t>
            </a:r>
          </a:p>
          <a:p>
            <a:pPr>
              <a:buFont typeface="Arial" pitchFamily="34" charset="0"/>
              <a:buChar char="•"/>
            </a:pPr>
            <a:r>
              <a:rPr lang="en-CA" dirty="0" smtClean="0"/>
              <a:t>Address the customer appropriately such as asking: "How can I help you today" as opposed to asking the support person "Can you find out what they need?“</a:t>
            </a:r>
          </a:p>
          <a:p>
            <a:pPr>
              <a:buFont typeface="Arial" pitchFamily="34" charset="0"/>
              <a:buChar char="•"/>
            </a:pPr>
            <a:r>
              <a:rPr lang="en-CA" dirty="0" smtClean="0"/>
              <a:t>Don't try to have side conversations with the support person</a:t>
            </a:r>
          </a:p>
          <a:p>
            <a:pPr>
              <a:buFont typeface="Arial" pitchFamily="34" charset="0"/>
              <a:buChar char="•"/>
            </a:pPr>
            <a:r>
              <a:rPr lang="en-CA" dirty="0" smtClean="0"/>
              <a:t>Provide any written materials to both the customer and support person</a:t>
            </a:r>
          </a:p>
          <a:p>
            <a:pPr>
              <a:buFont typeface="Arial" pitchFamily="34" charset="0"/>
              <a:buChar char="•"/>
            </a:pPr>
            <a:r>
              <a:rPr lang="en-CA" dirty="0" smtClean="0"/>
              <a:t>Never separate the customer and their support person</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50</a:t>
            </a:fld>
            <a:endParaRPr lang="en-CA"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Some customers might also need assistive devices to assist them in accessing our goods or services. Assistive devices can enable them to do everyday tasks such as moving, communicating, reading or lifting. Here are a few examples of devices that could be used: white canes, wheelchairs, walkers, listening devices, hearing aids, magnification devices, portable oxygen tanks, laptops with screen-reading software and communication programs, communication boards, smart phones and speech generating devices.</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51</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dirty="0" smtClean="0"/>
              <a:t>General tips for working with assistive devices:</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dirty="0" smtClean="0"/>
              <a:t> </a:t>
            </a:r>
            <a:r>
              <a:rPr lang="en-US" sz="1200" b="0" kern="1200" dirty="0" smtClean="0">
                <a:solidFill>
                  <a:schemeClr val="tx1"/>
                </a:solidFill>
                <a:latin typeface="+mn-lt"/>
                <a:ea typeface="+mn-ea"/>
                <a:cs typeface="+mn-cs"/>
              </a:rPr>
              <a:t>Never refuse to work with the device</a:t>
            </a:r>
            <a:endParaRPr lang="en-CA" b="0"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dirty="0" smtClean="0"/>
              <a:t> </a:t>
            </a:r>
            <a:r>
              <a:rPr lang="en-US" sz="1200" b="0" kern="1200" dirty="0" smtClean="0">
                <a:solidFill>
                  <a:schemeClr val="tx1"/>
                </a:solidFill>
                <a:latin typeface="+mn-lt"/>
                <a:ea typeface="+mn-ea"/>
                <a:cs typeface="+mn-cs"/>
              </a:rPr>
              <a:t>Don't stare or gawk at the device</a:t>
            </a:r>
            <a:endParaRPr lang="en-CA" b="0"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dirty="0" smtClean="0"/>
              <a:t> </a:t>
            </a:r>
            <a:r>
              <a:rPr lang="en-US" sz="1200" b="0" kern="1200" dirty="0" smtClean="0">
                <a:solidFill>
                  <a:schemeClr val="tx1"/>
                </a:solidFill>
                <a:latin typeface="+mn-lt"/>
                <a:ea typeface="+mn-ea"/>
                <a:cs typeface="+mn-cs"/>
              </a:rPr>
              <a:t>Ensure the customer and assistive device have the appropriate amount of space</a:t>
            </a:r>
            <a:endParaRPr lang="en-CA" b="0"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dirty="0" smtClean="0"/>
              <a:t> </a:t>
            </a:r>
            <a:r>
              <a:rPr lang="en-US" sz="1200" b="0" kern="1200" dirty="0" smtClean="0">
                <a:solidFill>
                  <a:schemeClr val="tx1"/>
                </a:solidFill>
                <a:latin typeface="+mn-lt"/>
                <a:ea typeface="+mn-ea"/>
                <a:cs typeface="+mn-cs"/>
              </a:rPr>
              <a:t>Don't block, knock or bump into assistive devices</a:t>
            </a:r>
            <a:endParaRPr lang="en-CA" b="0"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CA" dirty="0" smtClean="0"/>
              <a:t> </a:t>
            </a:r>
            <a:r>
              <a:rPr lang="en-US" sz="1200" b="0" kern="1200" dirty="0" smtClean="0">
                <a:solidFill>
                  <a:schemeClr val="tx1"/>
                </a:solidFill>
                <a:latin typeface="+mn-lt"/>
                <a:ea typeface="+mn-ea"/>
                <a:cs typeface="+mn-cs"/>
              </a:rPr>
              <a:t>Offer assistance if the customer is having trouble working with their device</a:t>
            </a:r>
          </a:p>
          <a:p>
            <a:pPr>
              <a:buFont typeface="Arial" pitchFamily="34" charset="0"/>
              <a:buNone/>
            </a:pP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52</a:t>
            </a:fld>
            <a:endParaRPr lang="en-CA"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dirty="0" smtClean="0"/>
              <a:t>Service disruptions happen for many reasons and can cause serious upset, hardship and disappointment to all of your customers. Responding and handling service disruptions in a way that supports and informs customers is important for maintaining solid relationships and offering great service. Service disruptions can include: broken elevator, cancelled programs, unplanned closures, construction barriers, sick employees and inaccessible parking. Disruptions should be communicated, immediately and in a variety of methods. You should indicate when the service will be restored and suggest alternatives to be used during the disruption.</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53</a:t>
            </a:fld>
            <a:endParaRPr lang="en-CA"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CA" dirty="0" smtClean="0"/>
              <a:t>Tips for notifying of disruption in service:</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 </a:t>
            </a:r>
            <a:r>
              <a:rPr lang="en-US" sz="1200" b="0" kern="1200" dirty="0" smtClean="0">
                <a:solidFill>
                  <a:schemeClr val="tx1"/>
                </a:solidFill>
                <a:latin typeface="+mn-lt"/>
                <a:ea typeface="+mn-ea"/>
                <a:cs typeface="+mn-cs"/>
              </a:rPr>
              <a:t>Posting at the main entrances and the source of the disruption</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 </a:t>
            </a:r>
            <a:r>
              <a:rPr lang="en-US" sz="1200" b="0" kern="1200" dirty="0" smtClean="0">
                <a:solidFill>
                  <a:schemeClr val="tx1"/>
                </a:solidFill>
                <a:latin typeface="+mn-lt"/>
                <a:ea typeface="+mn-ea"/>
                <a:cs typeface="+mn-cs"/>
              </a:rPr>
              <a:t>Phone and/or email a notification to regular customers or customers with scheduled appointments</a:t>
            </a:r>
            <a:endParaRPr lang="en-CA"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 </a:t>
            </a:r>
            <a:r>
              <a:rPr lang="en-US" sz="1200" kern="1200" dirty="0" smtClean="0">
                <a:solidFill>
                  <a:schemeClr val="tx1"/>
                </a:solidFill>
                <a:latin typeface="+mn-lt"/>
                <a:ea typeface="+mn-ea"/>
                <a:cs typeface="+mn-cs"/>
              </a:rPr>
              <a:t>Include the service disruption on the company's website</a:t>
            </a:r>
          </a:p>
          <a:p>
            <a:endParaRPr lang="en-CA" dirty="0" smtClean="0"/>
          </a:p>
        </p:txBody>
      </p:sp>
      <p:sp>
        <p:nvSpPr>
          <p:cNvPr id="4" name="Slide Number Placeholder 3"/>
          <p:cNvSpPr>
            <a:spLocks noGrp="1"/>
          </p:cNvSpPr>
          <p:nvPr>
            <p:ph type="sldNum" sz="quarter" idx="10"/>
          </p:nvPr>
        </p:nvSpPr>
        <p:spPr/>
        <p:txBody>
          <a:bodyPr/>
          <a:lstStyle/>
          <a:p>
            <a:fld id="{032F71DE-B555-4107-9DBD-625A0A65B1A5}" type="slidenum">
              <a:rPr lang="en-CA" smtClean="0"/>
              <a:pPr/>
              <a:t>54</a:t>
            </a:fld>
            <a:endParaRPr lang="en-CA"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200" dirty="0" smtClean="0"/>
              <a:t>What should I do if the elevator stops working or another service disruption happens while I am working?</a:t>
            </a:r>
          </a:p>
          <a:p>
            <a:endParaRPr lang="en-CA" sz="1200" dirty="0" smtClean="0"/>
          </a:p>
          <a:p>
            <a:r>
              <a:rPr lang="en-CA" dirty="0" smtClean="0"/>
              <a:t>A: </a:t>
            </a:r>
            <a:r>
              <a:rPr lang="en-US" sz="1200" kern="1200" dirty="0" smtClean="0">
                <a:solidFill>
                  <a:schemeClr val="tx1"/>
                </a:solidFill>
                <a:latin typeface="+mn-lt"/>
                <a:ea typeface="+mn-ea"/>
                <a:cs typeface="+mn-cs"/>
              </a:rPr>
              <a:t>Any service disruption should take top priority. Ensure that no one is trapped or stuck because of the disruption. Notify the proper person, companies and potential clients of the disruption. Post visible and easy to read signs at all entrances and at the disruption site that notifies visitors of the issue.</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55</a:t>
            </a:fld>
            <a:endParaRPr lang="en-CA"/>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The final piece of the customer service standard is accepting and responding to customer feedback. After all, customer comments can lead to improved service, increased clientele and a reduction in complaints. Establishing a variety of methods to offer feedback such as in person, by phone or through email will mean that all customers will have the opportunity to supply their input into the organization. All feedback should be forwarded to (insert process). </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56</a:t>
            </a:fld>
            <a:endParaRPr lang="en-CA"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Customize to company mandate. By constantly applying the requirements under the AODA and the customer service standards we are furthering our commitment by ensuring that our doors are open to all people and that each customer is treated with dignity, independence, integration and equal opportunity. Together we will make a better Ontario! </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57</a:t>
            </a:fld>
            <a:endParaRPr lang="en-CA"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We have reached the end of our training and covered a lot of information in this course. I hope you have enjoyed our presentation and feel comfortable with the policies and procedures implemented at (Company Name) to promote exceptional service to all of our customers. Please test your knowledge by completing the quiz on the following slides.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Thank you again for taking the time to participate in this training!</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58</a:t>
            </a:fld>
            <a:endParaRPr lang="en-C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The Accessibility for Ontarians with Disabilities Act was passed on June 13, 2005. This new legislation is focused on breaking down barriers and obstacles that keep people with disabilities from easily managing basic activities such as getting groceries or integrating into the workforce. The Accessibility Standards will be rolled out in stages, starting with Customer Service. The integrated standard which includes Information and Communication, Employment and Transportation can into effect on July 1, 2011 and set deadlines for the next 10 years.</a:t>
            </a:r>
          </a:p>
          <a:p>
            <a:r>
              <a:rPr lang="en-US" sz="1200" b="0" kern="1200" dirty="0" smtClean="0">
                <a:solidFill>
                  <a:schemeClr val="tx1"/>
                </a:solidFill>
                <a:latin typeface="+mn-lt"/>
                <a:ea typeface="+mn-ea"/>
                <a:cs typeface="+mn-cs"/>
              </a:rPr>
              <a:t> </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6</a:t>
            </a:fld>
            <a:endParaRPr lang="en-C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The Human Rights Code and AODA defines disability* as:</a:t>
            </a:r>
          </a:p>
          <a:p>
            <a:r>
              <a:rPr lang="en-US" sz="1200" b="0" kern="1200" dirty="0" smtClean="0">
                <a:solidFill>
                  <a:schemeClr val="tx1"/>
                </a:solidFill>
                <a:latin typeface="+mn-lt"/>
                <a:ea typeface="+mn-ea"/>
                <a:cs typeface="+mn-cs"/>
              </a:rPr>
              <a:t> </a:t>
            </a:r>
          </a:p>
          <a:p>
            <a:pPr marL="228600" lvl="0" indent="-228600">
              <a:buAutoNum type="alphaUcParenR"/>
            </a:pPr>
            <a:r>
              <a:rPr lang="en-US" sz="1200" b="0" kern="1200" dirty="0" smtClean="0">
                <a:solidFill>
                  <a:schemeClr val="tx1"/>
                </a:solidFill>
                <a:latin typeface="+mn-lt"/>
                <a:ea typeface="+mn-ea"/>
                <a:cs typeface="+mn-cs"/>
              </a:rPr>
              <a:t>any degree of physical disability, infirmity, malformation or disfigurement that is caused by bodily injury, birth defect or illness and, without limiting the generality of the foregoing, includes diabetes mellitus, epilepsy, a brain injury, any degree of paralysis, amputation, lack of physical co-ordination, blindness or visual impediment, deafness or hearing impediment, muteness or speech impediment, or physical reliance on a guide dog or other animal or on a wheelchair or other remedial appliance or device,</a:t>
            </a:r>
          </a:p>
          <a:p>
            <a:pPr marL="228600" lvl="0" indent="-228600">
              <a:buAutoNum type="alphaUcParenR"/>
            </a:pPr>
            <a:endParaRPr lang="en-US" sz="1200" b="0" kern="1200" dirty="0" smtClean="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sz="1200" b="0" kern="1200" dirty="0" smtClean="0">
                <a:solidFill>
                  <a:schemeClr val="tx1"/>
                </a:solidFill>
                <a:latin typeface="+mn-lt"/>
                <a:ea typeface="+mn-ea"/>
                <a:cs typeface="+mn-cs"/>
              </a:rPr>
              <a:t>a condition of mental impairment or a developmental disability,</a:t>
            </a:r>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endParaRPr lang="en-CA" sz="1200" b="0" kern="1200" dirty="0" smtClean="0">
              <a:solidFill>
                <a:schemeClr val="tx1"/>
              </a:solidFill>
              <a:latin typeface="+mn-lt"/>
              <a:ea typeface="+mn-ea"/>
              <a:cs typeface="+mn-cs"/>
            </a:endParaRPr>
          </a:p>
          <a:p>
            <a:pPr marL="228600" lvl="0" indent="-228600">
              <a:buAutoNum type="alphaUcParenR" startAt="3"/>
            </a:pPr>
            <a:r>
              <a:rPr lang="en-US" sz="1200" b="0" kern="1200" dirty="0" smtClean="0">
                <a:solidFill>
                  <a:schemeClr val="tx1"/>
                </a:solidFill>
                <a:latin typeface="+mn-lt"/>
                <a:ea typeface="+mn-ea"/>
                <a:cs typeface="+mn-cs"/>
              </a:rPr>
              <a:t>a learning disability, or a dysfunction in one or more of the processes involved in understanding or using symbols or spoken language,</a:t>
            </a:r>
          </a:p>
          <a:p>
            <a:pPr marL="228600" lvl="0" indent="-228600">
              <a:buAutoNum type="alphaUcParenR" startAt="3"/>
            </a:pPr>
            <a:endParaRPr lang="en-US" sz="1200" b="0" kern="1200" baseline="0" dirty="0" smtClean="0">
              <a:solidFill>
                <a:schemeClr val="tx1"/>
              </a:solidFill>
              <a:latin typeface="+mn-lt"/>
              <a:ea typeface="+mn-ea"/>
              <a:cs typeface="+mn-cs"/>
            </a:endParaRPr>
          </a:p>
          <a:p>
            <a:pPr marL="228600" lvl="0" indent="-228600">
              <a:buAutoNum type="alphaUcParenR" startAt="3"/>
            </a:pPr>
            <a:r>
              <a:rPr lang="en-US" sz="1200" b="0" kern="1200" baseline="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a mental disorder, or</a:t>
            </a:r>
          </a:p>
          <a:p>
            <a:pPr marL="228600" lvl="0" indent="-228600">
              <a:buAutoNum type="alphaUcParenR" startAt="3"/>
            </a:pPr>
            <a:endParaRPr lang="en-CA" sz="1200" b="0" kern="1200" dirty="0" smtClean="0">
              <a:solidFill>
                <a:schemeClr val="tx1"/>
              </a:solidFill>
              <a:latin typeface="+mn-lt"/>
              <a:ea typeface="+mn-ea"/>
              <a:cs typeface="+mn-cs"/>
            </a:endParaRPr>
          </a:p>
          <a:p>
            <a:pPr marL="228600" lvl="0" indent="-228600">
              <a:buAutoNum type="alphaUcParenR" startAt="3"/>
            </a:pPr>
            <a:r>
              <a:rPr lang="en-US" sz="1200" b="0" kern="1200" dirty="0" smtClean="0">
                <a:solidFill>
                  <a:schemeClr val="tx1"/>
                </a:solidFill>
                <a:latin typeface="+mn-lt"/>
                <a:ea typeface="+mn-ea"/>
                <a:cs typeface="+mn-cs"/>
              </a:rPr>
              <a:t>an injury or disability for which benefits were claimed or 'received under the insurance plan established under the Workplace Safety and Insurance Act, 1997 ("handicap")'.</a:t>
            </a:r>
          </a:p>
          <a:p>
            <a:endParaRPr lang="en-US" b="1"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7</a:t>
            </a:fld>
            <a:endParaRPr lang="en-C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The AODA Customer Service Accessibility Standard requires that an employer:</a:t>
            </a:r>
          </a:p>
          <a:p>
            <a:r>
              <a:rPr lang="en-US" sz="1200" b="0" kern="1200" dirty="0" smtClean="0">
                <a:solidFill>
                  <a:schemeClr val="tx1"/>
                </a:solidFill>
                <a:latin typeface="+mn-lt"/>
                <a:ea typeface="+mn-ea"/>
                <a:cs typeface="+mn-cs"/>
              </a:rPr>
              <a:t> </a:t>
            </a:r>
          </a:p>
          <a:p>
            <a:pPr lvl="0"/>
            <a:r>
              <a:rPr lang="en-US" sz="1200" b="0" kern="1200" dirty="0" smtClean="0">
                <a:solidFill>
                  <a:schemeClr val="tx1"/>
                </a:solidFill>
                <a:latin typeface="+mn-lt"/>
                <a:ea typeface="+mn-ea"/>
                <a:cs typeface="+mn-cs"/>
              </a:rPr>
              <a:t>- create and maintain accessible Customer Service policies, procedures and practices</a:t>
            </a:r>
          </a:p>
          <a:p>
            <a:pPr lvl="0"/>
            <a:r>
              <a:rPr lang="en-US" sz="1200" b="0" kern="1200" dirty="0" smtClean="0">
                <a:solidFill>
                  <a:schemeClr val="tx1"/>
                </a:solidFill>
                <a:latin typeface="+mn-lt"/>
                <a:ea typeface="+mn-ea"/>
                <a:cs typeface="+mn-cs"/>
              </a:rPr>
              <a:t>- provide staff training</a:t>
            </a:r>
          </a:p>
          <a:p>
            <a:pPr lvl="0"/>
            <a:r>
              <a:rPr lang="en-US" sz="1200" b="0" kern="1200" dirty="0" smtClean="0">
                <a:solidFill>
                  <a:schemeClr val="tx1"/>
                </a:solidFill>
                <a:latin typeface="+mn-lt"/>
                <a:ea typeface="+mn-ea"/>
                <a:cs typeface="+mn-cs"/>
              </a:rPr>
              <a:t>- create a feedback method</a:t>
            </a:r>
          </a:p>
          <a:p>
            <a:pPr lvl="0"/>
            <a:r>
              <a:rPr lang="en-US" sz="1200" b="0" kern="1200" dirty="0" smtClean="0">
                <a:solidFill>
                  <a:schemeClr val="tx1"/>
                </a:solidFill>
                <a:latin typeface="+mn-lt"/>
                <a:ea typeface="+mn-ea"/>
                <a:cs typeface="+mn-cs"/>
              </a:rPr>
              <a:t>- arrange for alternate communication methods</a:t>
            </a:r>
          </a:p>
          <a:p>
            <a:pPr lvl="0"/>
            <a:r>
              <a:rPr lang="en-US" sz="1200" b="0" kern="1200" dirty="0" smtClean="0">
                <a:solidFill>
                  <a:schemeClr val="tx1"/>
                </a:solidFill>
                <a:latin typeface="+mn-lt"/>
                <a:ea typeface="+mn-ea"/>
                <a:cs typeface="+mn-cs"/>
              </a:rPr>
              <a:t>- provide appropriate notice of service disruptions</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2F71DE-B555-4107-9DBD-625A0A65B1A5}" type="slidenum">
              <a:rPr lang="en-CA" smtClean="0"/>
              <a:pPr/>
              <a:t>8</a:t>
            </a:fld>
            <a:endParaRPr lang="en-C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Accessible Customer Service, under AODA, means creating a positive customer service atmosphere for people with disabilities by:</a:t>
            </a:r>
          </a:p>
          <a:p>
            <a:r>
              <a:rPr lang="en-CA" dirty="0" smtClean="0"/>
              <a:t>•</a:t>
            </a:r>
            <a:r>
              <a:rPr lang="en-CA" baseline="0" dirty="0" smtClean="0"/>
              <a:t>  </a:t>
            </a:r>
            <a:r>
              <a:rPr lang="en-CA" dirty="0" smtClean="0"/>
              <a:t>respecting their dignity and independence</a:t>
            </a:r>
          </a:p>
          <a:p>
            <a:r>
              <a:rPr lang="en-CA" dirty="0" smtClean="0"/>
              <a:t>•</a:t>
            </a:r>
            <a:r>
              <a:rPr lang="en-CA" baseline="0" dirty="0" smtClean="0"/>
              <a:t>  </a:t>
            </a:r>
            <a:r>
              <a:rPr lang="en-CA" dirty="0" smtClean="0"/>
              <a:t>ensuring an opportunity equal to that given to other customers to obtain and use goods and services</a:t>
            </a:r>
          </a:p>
          <a:p>
            <a:r>
              <a:rPr lang="en-CA" dirty="0" smtClean="0"/>
              <a:t>•</a:t>
            </a:r>
            <a:r>
              <a:rPr lang="en-CA" baseline="0" dirty="0" smtClean="0"/>
              <a:t>  </a:t>
            </a:r>
            <a:r>
              <a:rPr lang="en-CA" dirty="0" smtClean="0"/>
              <a:t>and allowing persons with disabilities to benefit from the same services, in the same place, and in a similar way to other customers</a:t>
            </a:r>
            <a:endParaRPr lang="en-CA" dirty="0"/>
          </a:p>
        </p:txBody>
      </p:sp>
      <p:sp>
        <p:nvSpPr>
          <p:cNvPr id="4" name="Slide Number Placeholder 3"/>
          <p:cNvSpPr>
            <a:spLocks noGrp="1"/>
          </p:cNvSpPr>
          <p:nvPr>
            <p:ph type="sldNum" sz="quarter" idx="10"/>
          </p:nvPr>
        </p:nvSpPr>
        <p:spPr/>
        <p:txBody>
          <a:bodyPr/>
          <a:lstStyle/>
          <a:p>
            <a:fld id="{032F71DE-B555-4107-9DBD-625A0A65B1A5}" type="slidenum">
              <a:rPr lang="en-CA" smtClean="0"/>
              <a:pPr/>
              <a:t>9</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54" y="2130561"/>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65" y="3885640"/>
            <a:ext cx="6401955" cy="1753721"/>
          </a:xfrm>
        </p:spPr>
        <p:txBody>
          <a:bodyPr/>
          <a:lstStyle>
            <a:lvl1pPr marL="0" indent="0" algn="ctr">
              <a:buNone/>
              <a:defRPr/>
            </a:lvl1pPr>
            <a:lvl2pPr marL="408278" indent="0" algn="ctr">
              <a:buNone/>
              <a:defRPr/>
            </a:lvl2pPr>
            <a:lvl3pPr marL="816554" indent="0" algn="ctr">
              <a:buNone/>
              <a:defRPr/>
            </a:lvl3pPr>
            <a:lvl4pPr marL="1224842" indent="0" algn="ctr">
              <a:buNone/>
              <a:defRPr/>
            </a:lvl4pPr>
            <a:lvl5pPr marL="1633121" indent="0" algn="ctr">
              <a:buNone/>
              <a:defRPr/>
            </a:lvl5pPr>
            <a:lvl6pPr marL="2041408" indent="0" algn="ctr">
              <a:buNone/>
              <a:defRPr/>
            </a:lvl6pPr>
            <a:lvl7pPr marL="2449688" indent="0" algn="ctr">
              <a:buNone/>
              <a:defRPr/>
            </a:lvl7pPr>
            <a:lvl8pPr marL="2857968" indent="0" algn="ctr">
              <a:buNone/>
              <a:defRPr/>
            </a:lvl8pPr>
            <a:lvl9pPr marL="3266248" indent="0" algn="ctr">
              <a:buNone/>
              <a:defRPr/>
            </a:lvl9pPr>
          </a:lstStyle>
          <a:p>
            <a:r>
              <a:rPr lang="en-US" smtClean="0"/>
              <a:t>Click to edit Master subtitle style</a:t>
            </a:r>
            <a:endParaRPr lang="en-CA"/>
          </a:p>
        </p:txBody>
      </p:sp>
      <p:pic>
        <p:nvPicPr>
          <p:cNvPr id="4" name="Picture 3" descr="HRVideoBackground.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46" y="2130553"/>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57" y="3885640"/>
            <a:ext cx="6401955" cy="1753721"/>
          </a:xfrm>
        </p:spPr>
        <p:txBody>
          <a:bodyPr/>
          <a:lstStyle>
            <a:lvl1pPr marL="0" indent="0" algn="ctr">
              <a:buNone/>
              <a:defRPr/>
            </a:lvl1pPr>
            <a:lvl2pPr marL="408660" indent="0" algn="ctr">
              <a:buNone/>
              <a:defRPr/>
            </a:lvl2pPr>
            <a:lvl3pPr marL="817322" indent="0" algn="ctr">
              <a:buNone/>
              <a:defRPr/>
            </a:lvl3pPr>
            <a:lvl4pPr marL="1225988" indent="0" algn="ctr">
              <a:buNone/>
              <a:defRPr/>
            </a:lvl4pPr>
            <a:lvl5pPr marL="1634649" indent="0" algn="ctr">
              <a:buNone/>
              <a:defRPr/>
            </a:lvl5pPr>
            <a:lvl6pPr marL="2043319" indent="0" algn="ctr">
              <a:buNone/>
              <a:defRPr/>
            </a:lvl6pPr>
            <a:lvl7pPr marL="2451981" indent="0" algn="ctr">
              <a:buNone/>
              <a:defRPr/>
            </a:lvl7pPr>
            <a:lvl8pPr marL="2860643" indent="0" algn="ctr">
              <a:buNone/>
              <a:defRPr/>
            </a:lvl8pPr>
            <a:lvl9pPr marL="3269305"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E9FE1A73-26EA-445C-9483-BDA0FC8B2982}"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1263F4EE-4AD9-4F11-8D9C-3DDE19644834}" type="slidenum">
              <a:rPr lang="en-CA"/>
              <a:pPr/>
              <a:t>‹#›</a:t>
            </a:fld>
            <a:endParaRPr lang="en-CA"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D0FE5EC5-52E5-44F0-83BF-94671CDCF71D}"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3EC638DC-49EF-48DF-8131-ABD7D7EF2A4B}" type="slidenum">
              <a:rPr lang="en-CA"/>
              <a:pPr/>
              <a:t>‹#›</a:t>
            </a:fld>
            <a:endParaRPr lang="en-CA"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660" indent="0">
              <a:buNone/>
              <a:defRPr sz="1600"/>
            </a:lvl2pPr>
            <a:lvl3pPr marL="817322" indent="0">
              <a:buNone/>
              <a:defRPr sz="1400"/>
            </a:lvl3pPr>
            <a:lvl4pPr marL="1225988" indent="0">
              <a:buNone/>
              <a:defRPr sz="1300"/>
            </a:lvl4pPr>
            <a:lvl5pPr marL="1634649" indent="0">
              <a:buNone/>
              <a:defRPr sz="1300"/>
            </a:lvl5pPr>
            <a:lvl6pPr marL="2043319" indent="0">
              <a:buNone/>
              <a:defRPr sz="1300"/>
            </a:lvl6pPr>
            <a:lvl7pPr marL="2451981" indent="0">
              <a:buNone/>
              <a:defRPr sz="1300"/>
            </a:lvl7pPr>
            <a:lvl8pPr marL="2860643" indent="0">
              <a:buNone/>
              <a:defRPr sz="1300"/>
            </a:lvl8pPr>
            <a:lvl9pPr marL="3269305"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BB8DD61-9E35-4CDC-8CC3-7CA21CA5FE87}"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04F728FB-CD79-4230-A3A8-FD75E7B844C2}" type="slidenum">
              <a:rPr lang="en-CA"/>
              <a:pPr/>
              <a:t>‹#›</a:t>
            </a:fld>
            <a:endParaRPr lang="en-CA"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07"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fld id="{73BC5B3F-BB71-4819-B682-09AEA92A9692}"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6A1D9F11-70CD-4640-9E45-C028352E6819}" type="slidenum">
              <a:rPr lang="en-CA"/>
              <a:pPr/>
              <a:t>‹#›</a:t>
            </a:fld>
            <a:endParaRPr lang="en-CA"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660" indent="0">
              <a:buNone/>
              <a:defRPr sz="1800" b="1"/>
            </a:lvl2pPr>
            <a:lvl3pPr marL="817322" indent="0">
              <a:buNone/>
              <a:defRPr sz="1600" b="1"/>
            </a:lvl3pPr>
            <a:lvl4pPr marL="1225988" indent="0">
              <a:buNone/>
              <a:defRPr sz="1400" b="1"/>
            </a:lvl4pPr>
            <a:lvl5pPr marL="1634649" indent="0">
              <a:buNone/>
              <a:defRPr sz="1400" b="1"/>
            </a:lvl5pPr>
            <a:lvl6pPr marL="2043319" indent="0">
              <a:buNone/>
              <a:defRPr sz="1400" b="1"/>
            </a:lvl6pPr>
            <a:lvl7pPr marL="2451981" indent="0">
              <a:buNone/>
              <a:defRPr sz="1400" b="1"/>
            </a:lvl7pPr>
            <a:lvl8pPr marL="2860643" indent="0">
              <a:buNone/>
              <a:defRPr sz="1400" b="1"/>
            </a:lvl8pPr>
            <a:lvl9pPr marL="3269305"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660" indent="0">
              <a:buNone/>
              <a:defRPr sz="1800" b="1"/>
            </a:lvl2pPr>
            <a:lvl3pPr marL="817322" indent="0">
              <a:buNone/>
              <a:defRPr sz="1600" b="1"/>
            </a:lvl3pPr>
            <a:lvl4pPr marL="1225988" indent="0">
              <a:buNone/>
              <a:defRPr sz="1400" b="1"/>
            </a:lvl4pPr>
            <a:lvl5pPr marL="1634649" indent="0">
              <a:buNone/>
              <a:defRPr sz="1400" b="1"/>
            </a:lvl5pPr>
            <a:lvl6pPr marL="2043319" indent="0">
              <a:buNone/>
              <a:defRPr sz="1400" b="1"/>
            </a:lvl6pPr>
            <a:lvl7pPr marL="2451981" indent="0">
              <a:buNone/>
              <a:defRPr sz="1400" b="1"/>
            </a:lvl7pPr>
            <a:lvl8pPr marL="2860643" indent="0">
              <a:buNone/>
              <a:defRPr sz="1400" b="1"/>
            </a:lvl8pPr>
            <a:lvl9pPr marL="3269305"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fld id="{149DD466-0CDE-48CF-BF0D-D10CF0B1EA2B}" type="datetime1">
              <a:rPr lang="en-CA"/>
              <a:pPr/>
              <a:t>16/11/2011</a:t>
            </a:fld>
            <a:endParaRPr lang="en-CA" dirty="0"/>
          </a:p>
        </p:txBody>
      </p:sp>
      <p:sp>
        <p:nvSpPr>
          <p:cNvPr id="8" name="Footer Placeholder 7"/>
          <p:cNvSpPr>
            <a:spLocks noGrp="1"/>
          </p:cNvSpPr>
          <p:nvPr>
            <p:ph type="ftr" sz="quarter" idx="11"/>
          </p:nvPr>
        </p:nvSpPr>
        <p:spPr/>
        <p:txBody>
          <a:bodyPr/>
          <a:lstStyle>
            <a:lvl1pPr>
              <a:defRPr/>
            </a:lvl1pPr>
          </a:lstStyle>
          <a:p>
            <a:r>
              <a:rPr lang="en-CA" dirty="0"/>
              <a:t>Slide Number</a:t>
            </a:r>
          </a:p>
        </p:txBody>
      </p:sp>
      <p:sp>
        <p:nvSpPr>
          <p:cNvPr id="9" name="Slide Number Placeholder 8"/>
          <p:cNvSpPr>
            <a:spLocks noGrp="1"/>
          </p:cNvSpPr>
          <p:nvPr>
            <p:ph type="sldNum" sz="quarter" idx="12"/>
          </p:nvPr>
        </p:nvSpPr>
        <p:spPr/>
        <p:txBody>
          <a:bodyPr/>
          <a:lstStyle>
            <a:lvl1pPr>
              <a:defRPr/>
            </a:lvl1pPr>
          </a:lstStyle>
          <a:p>
            <a:fld id="{3B773D9C-80E7-488A-A300-B48E800F29F9}" type="slidenum">
              <a:rPr lang="en-CA"/>
              <a:pPr/>
              <a:t>‹#›</a:t>
            </a:fld>
            <a:endParaRPr lang="en-CA"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fld id="{4AC7ACA9-2199-4654-9EB3-B88A8408E974}" type="datetime1">
              <a:rPr lang="en-CA"/>
              <a:pPr/>
              <a:t>16/11/2011</a:t>
            </a:fld>
            <a:endParaRPr lang="en-CA" dirty="0"/>
          </a:p>
        </p:txBody>
      </p:sp>
      <p:sp>
        <p:nvSpPr>
          <p:cNvPr id="4" name="Footer Placeholder 3"/>
          <p:cNvSpPr>
            <a:spLocks noGrp="1"/>
          </p:cNvSpPr>
          <p:nvPr>
            <p:ph type="ftr" sz="quarter" idx="11"/>
          </p:nvPr>
        </p:nvSpPr>
        <p:spPr/>
        <p:txBody>
          <a:bodyPr/>
          <a:lstStyle>
            <a:lvl1pPr>
              <a:defRPr/>
            </a:lvl1pPr>
          </a:lstStyle>
          <a:p>
            <a:r>
              <a:rPr lang="en-CA" dirty="0"/>
              <a:t>Slide Number</a:t>
            </a:r>
          </a:p>
        </p:txBody>
      </p:sp>
      <p:sp>
        <p:nvSpPr>
          <p:cNvPr id="5" name="Slide Number Placeholder 4"/>
          <p:cNvSpPr>
            <a:spLocks noGrp="1"/>
          </p:cNvSpPr>
          <p:nvPr>
            <p:ph type="sldNum" sz="quarter" idx="12"/>
          </p:nvPr>
        </p:nvSpPr>
        <p:spPr/>
        <p:txBody>
          <a:bodyPr/>
          <a:lstStyle>
            <a:lvl1pPr>
              <a:defRPr/>
            </a:lvl1pPr>
          </a:lstStyle>
          <a:p>
            <a:fld id="{C1748D96-9921-4561-B393-1A0285C2A755}" type="slidenum">
              <a:rPr lang="en-CA"/>
              <a:pPr/>
              <a:t>‹#›</a:t>
            </a:fld>
            <a:endParaRPr lang="en-CA"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563EDE2-49D5-4811-9116-8E2C6452013D}" type="datetime1">
              <a:rPr lang="en-CA"/>
              <a:pPr/>
              <a:t>16/11/2011</a:t>
            </a:fld>
            <a:endParaRPr lang="en-CA" dirty="0"/>
          </a:p>
        </p:txBody>
      </p:sp>
      <p:sp>
        <p:nvSpPr>
          <p:cNvPr id="3" name="Footer Placeholder 2"/>
          <p:cNvSpPr>
            <a:spLocks noGrp="1"/>
          </p:cNvSpPr>
          <p:nvPr>
            <p:ph type="ftr" sz="quarter" idx="11"/>
          </p:nvPr>
        </p:nvSpPr>
        <p:spPr/>
        <p:txBody>
          <a:bodyPr/>
          <a:lstStyle>
            <a:lvl1pPr>
              <a:defRPr/>
            </a:lvl1pPr>
          </a:lstStyle>
          <a:p>
            <a:r>
              <a:rPr lang="en-CA" dirty="0"/>
              <a:t>Slide Number</a:t>
            </a:r>
          </a:p>
        </p:txBody>
      </p:sp>
      <p:sp>
        <p:nvSpPr>
          <p:cNvPr id="4" name="Slide Number Placeholder 3"/>
          <p:cNvSpPr>
            <a:spLocks noGrp="1"/>
          </p:cNvSpPr>
          <p:nvPr>
            <p:ph type="sldNum" sz="quarter" idx="12"/>
          </p:nvPr>
        </p:nvSpPr>
        <p:spPr/>
        <p:txBody>
          <a:bodyPr/>
          <a:lstStyle>
            <a:lvl1pPr>
              <a:defRPr/>
            </a:lvl1pPr>
          </a:lstStyle>
          <a:p>
            <a:fld id="{96B18AE4-1AA3-4F10-A37A-AF162CAB39CB}" type="slidenum">
              <a:rPr lang="en-CA"/>
              <a:pPr/>
              <a:t>‹#›</a:t>
            </a:fld>
            <a:endParaRPr lang="en-CA"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660" indent="0">
              <a:buNone/>
              <a:defRPr sz="1100"/>
            </a:lvl2pPr>
            <a:lvl3pPr marL="817322" indent="0">
              <a:buNone/>
              <a:defRPr sz="900"/>
            </a:lvl3pPr>
            <a:lvl4pPr marL="1225988" indent="0">
              <a:buNone/>
              <a:defRPr sz="800"/>
            </a:lvl4pPr>
            <a:lvl5pPr marL="1634649" indent="0">
              <a:buNone/>
              <a:defRPr sz="800"/>
            </a:lvl5pPr>
            <a:lvl6pPr marL="2043319" indent="0">
              <a:buNone/>
              <a:defRPr sz="800"/>
            </a:lvl6pPr>
            <a:lvl7pPr marL="2451981" indent="0">
              <a:buNone/>
              <a:defRPr sz="800"/>
            </a:lvl7pPr>
            <a:lvl8pPr marL="2860643" indent="0">
              <a:buNone/>
              <a:defRPr sz="800"/>
            </a:lvl8pPr>
            <a:lvl9pPr marL="326930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523CD37-AF12-4B39-8823-AA69723C7527}"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3002C8C3-E6F4-4A27-A4EE-9FA33BCEB52B}" type="slidenum">
              <a:rPr lang="en-CA"/>
              <a:pPr/>
              <a:t>‹#›</a:t>
            </a:fld>
            <a:endParaRPr lang="en-CA" dirty="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66" y="4800355"/>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66" y="612122"/>
            <a:ext cx="5486977" cy="4115360"/>
          </a:xfrm>
        </p:spPr>
        <p:txBody>
          <a:bodyPr/>
          <a:lstStyle>
            <a:lvl1pPr marL="0" indent="0">
              <a:buNone/>
              <a:defRPr sz="2900"/>
            </a:lvl1pPr>
            <a:lvl2pPr marL="408660" indent="0">
              <a:buNone/>
              <a:defRPr sz="2500"/>
            </a:lvl2pPr>
            <a:lvl3pPr marL="817322" indent="0">
              <a:buNone/>
              <a:defRPr sz="2200"/>
            </a:lvl3pPr>
            <a:lvl4pPr marL="1225988" indent="0">
              <a:buNone/>
              <a:defRPr sz="1800"/>
            </a:lvl4pPr>
            <a:lvl5pPr marL="1634649" indent="0">
              <a:buNone/>
              <a:defRPr sz="1800"/>
            </a:lvl5pPr>
            <a:lvl6pPr marL="2043319" indent="0">
              <a:buNone/>
              <a:defRPr sz="1800"/>
            </a:lvl6pPr>
            <a:lvl7pPr marL="2451981" indent="0">
              <a:buNone/>
              <a:defRPr sz="1800"/>
            </a:lvl7pPr>
            <a:lvl8pPr marL="2860643" indent="0">
              <a:buNone/>
              <a:defRPr sz="1800"/>
            </a:lvl8pPr>
            <a:lvl9pPr marL="3269305"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66" y="5367618"/>
            <a:ext cx="5486977" cy="804022"/>
          </a:xfrm>
        </p:spPr>
        <p:txBody>
          <a:bodyPr/>
          <a:lstStyle>
            <a:lvl1pPr marL="0" indent="0">
              <a:buNone/>
              <a:defRPr sz="1300"/>
            </a:lvl1pPr>
            <a:lvl2pPr marL="408660" indent="0">
              <a:buNone/>
              <a:defRPr sz="1100"/>
            </a:lvl2pPr>
            <a:lvl3pPr marL="817322" indent="0">
              <a:buNone/>
              <a:defRPr sz="900"/>
            </a:lvl3pPr>
            <a:lvl4pPr marL="1225988" indent="0">
              <a:buNone/>
              <a:defRPr sz="800"/>
            </a:lvl4pPr>
            <a:lvl5pPr marL="1634649" indent="0">
              <a:buNone/>
              <a:defRPr sz="800"/>
            </a:lvl5pPr>
            <a:lvl6pPr marL="2043319" indent="0">
              <a:buNone/>
              <a:defRPr sz="800"/>
            </a:lvl6pPr>
            <a:lvl7pPr marL="2451981" indent="0">
              <a:buNone/>
              <a:defRPr sz="800"/>
            </a:lvl7pPr>
            <a:lvl8pPr marL="2860643" indent="0">
              <a:buNone/>
              <a:defRPr sz="800"/>
            </a:lvl8pPr>
            <a:lvl9pPr marL="326930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CA2E40-D954-41AE-8FD1-2CDBB21AE023}"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5B89E820-AD32-46D7-970B-ED61D8D42A87}" type="slidenum">
              <a:rPr lang="en-CA"/>
              <a:pPr/>
              <a:t>‹#›</a:t>
            </a:fld>
            <a:endParaRPr lang="en-CA"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EC673DB8-D7D0-4A37-85BD-AF46DE2EF110}"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F6B784FC-CFC3-451F-9378-454899543841}" type="slidenum">
              <a:rPr lang="en-CA"/>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19" y="67278"/>
            <a:ext cx="2056535" cy="6059581"/>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31" y="67278"/>
            <a:ext cx="6033943" cy="605958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11" y="274545"/>
            <a:ext cx="2056535" cy="585227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23" y="274545"/>
            <a:ext cx="6033943" cy="58522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99ECCAC6-E801-40A3-8B1E-307474DA9084}"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C8CB418B-4194-4D7C-9575-A99A4C71DC5C}" type="slidenum">
              <a:rPr lang="en-CA"/>
              <a:pPr/>
              <a:t>‹#›</a:t>
            </a:fld>
            <a:endParaRPr lang="en-CA" dirty="0"/>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17" y="2130524"/>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28" y="3885640"/>
            <a:ext cx="6401955" cy="1753721"/>
          </a:xfrm>
        </p:spPr>
        <p:txBody>
          <a:bodyPr/>
          <a:lstStyle>
            <a:lvl1pPr marL="0" indent="0" algn="ctr">
              <a:buNone/>
              <a:defRPr/>
            </a:lvl1pPr>
            <a:lvl2pPr marL="410051" indent="0" algn="ctr">
              <a:buNone/>
              <a:defRPr/>
            </a:lvl2pPr>
            <a:lvl3pPr marL="820103" indent="0" algn="ctr">
              <a:buNone/>
              <a:defRPr/>
            </a:lvl3pPr>
            <a:lvl4pPr marL="1230154" indent="0" algn="ctr">
              <a:buNone/>
              <a:defRPr/>
            </a:lvl4pPr>
            <a:lvl5pPr marL="1640205" indent="0" algn="ctr">
              <a:buNone/>
              <a:defRPr/>
            </a:lvl5pPr>
            <a:lvl6pPr marL="2050257" indent="0" algn="ctr">
              <a:buNone/>
              <a:defRPr/>
            </a:lvl6pPr>
            <a:lvl7pPr marL="2460309" indent="0" algn="ctr">
              <a:buNone/>
              <a:defRPr/>
            </a:lvl7pPr>
            <a:lvl8pPr marL="2870360" indent="0" algn="ctr">
              <a:buNone/>
              <a:defRPr/>
            </a:lvl8pPr>
            <a:lvl9pPr marL="3280412" indent="0" algn="ctr">
              <a:buNone/>
              <a:defRPr/>
            </a:lvl9pPr>
          </a:lstStyle>
          <a:p>
            <a:r>
              <a:rPr lang="en-US" smtClean="0"/>
              <a:t>Click to edit Master subtitle style</a:t>
            </a:r>
            <a:endParaRPr lang="en-CA"/>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10051" indent="0">
              <a:buNone/>
              <a:defRPr sz="1600"/>
            </a:lvl2pPr>
            <a:lvl3pPr marL="820103" indent="0">
              <a:buNone/>
              <a:defRPr sz="1400"/>
            </a:lvl3pPr>
            <a:lvl4pPr marL="1230154" indent="0">
              <a:buNone/>
              <a:defRPr sz="1300"/>
            </a:lvl4pPr>
            <a:lvl5pPr marL="1640205" indent="0">
              <a:buNone/>
              <a:defRPr sz="1300"/>
            </a:lvl5pPr>
            <a:lvl6pPr marL="2050257" indent="0">
              <a:buNone/>
              <a:defRPr sz="1300"/>
            </a:lvl6pPr>
            <a:lvl7pPr marL="2460309" indent="0">
              <a:buNone/>
              <a:defRPr sz="1300"/>
            </a:lvl7pPr>
            <a:lvl8pPr marL="2870360" indent="0">
              <a:buNone/>
              <a:defRPr sz="1300"/>
            </a:lvl8pPr>
            <a:lvl9pPr marL="3280412" indent="0">
              <a:buNone/>
              <a:defRPr sz="1300"/>
            </a:lvl9pPr>
          </a:lstStyle>
          <a:p>
            <a:pPr lvl="0"/>
            <a:r>
              <a:rPr lang="en-US" smtClean="0"/>
              <a:t>Click to edit Master text styles</a:t>
            </a: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278"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94" y="274544"/>
            <a:ext cx="8229023"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10051" indent="0">
              <a:buNone/>
              <a:defRPr sz="1800" b="1"/>
            </a:lvl2pPr>
            <a:lvl3pPr marL="820103" indent="0">
              <a:buNone/>
              <a:defRPr sz="1600" b="1"/>
            </a:lvl3pPr>
            <a:lvl4pPr marL="1230154" indent="0">
              <a:buNone/>
              <a:defRPr sz="1400" b="1"/>
            </a:lvl4pPr>
            <a:lvl5pPr marL="1640205" indent="0">
              <a:buNone/>
              <a:defRPr sz="1400" b="1"/>
            </a:lvl5pPr>
            <a:lvl6pPr marL="2050257" indent="0">
              <a:buNone/>
              <a:defRPr sz="1400" b="1"/>
            </a:lvl6pPr>
            <a:lvl7pPr marL="2460309" indent="0">
              <a:buNone/>
              <a:defRPr sz="1400" b="1"/>
            </a:lvl7pPr>
            <a:lvl8pPr marL="2870360" indent="0">
              <a:buNone/>
              <a:defRPr sz="1400" b="1"/>
            </a:lvl8pPr>
            <a:lvl9pPr marL="3280412"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10051" indent="0">
              <a:buNone/>
              <a:defRPr sz="1800" b="1"/>
            </a:lvl2pPr>
            <a:lvl3pPr marL="820103" indent="0">
              <a:buNone/>
              <a:defRPr sz="1600" b="1"/>
            </a:lvl3pPr>
            <a:lvl4pPr marL="1230154" indent="0">
              <a:buNone/>
              <a:defRPr sz="1400" b="1"/>
            </a:lvl4pPr>
            <a:lvl5pPr marL="1640205" indent="0">
              <a:buNone/>
              <a:defRPr sz="1400" b="1"/>
            </a:lvl5pPr>
            <a:lvl6pPr marL="2050257" indent="0">
              <a:buNone/>
              <a:defRPr sz="1400" b="1"/>
            </a:lvl6pPr>
            <a:lvl7pPr marL="2460309" indent="0">
              <a:buNone/>
              <a:defRPr sz="1400" b="1"/>
            </a:lvl7pPr>
            <a:lvl8pPr marL="2870360" indent="0">
              <a:buNone/>
              <a:defRPr sz="1400" b="1"/>
            </a:lvl8pPr>
            <a:lvl9pPr marL="3280412"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4"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4" y="1435755"/>
            <a:ext cx="3007591" cy="4691062"/>
          </a:xfrm>
        </p:spPr>
        <p:txBody>
          <a:bodyPr/>
          <a:lstStyle>
            <a:lvl1pPr marL="0" indent="0">
              <a:buNone/>
              <a:defRPr sz="1300"/>
            </a:lvl1pPr>
            <a:lvl2pPr marL="410051" indent="0">
              <a:buNone/>
              <a:defRPr sz="1100"/>
            </a:lvl2pPr>
            <a:lvl3pPr marL="820103" indent="0">
              <a:buNone/>
              <a:defRPr sz="900"/>
            </a:lvl3pPr>
            <a:lvl4pPr marL="1230154" indent="0">
              <a:buNone/>
              <a:defRPr sz="800"/>
            </a:lvl4pPr>
            <a:lvl5pPr marL="1640205" indent="0">
              <a:buNone/>
              <a:defRPr sz="800"/>
            </a:lvl5pPr>
            <a:lvl6pPr marL="2050257" indent="0">
              <a:buNone/>
              <a:defRPr sz="800"/>
            </a:lvl6pPr>
            <a:lvl7pPr marL="2460309" indent="0">
              <a:buNone/>
              <a:defRPr sz="800"/>
            </a:lvl7pPr>
            <a:lvl8pPr marL="2870360" indent="0">
              <a:buNone/>
              <a:defRPr sz="800"/>
            </a:lvl8pPr>
            <a:lvl9pPr marL="3280412" indent="0">
              <a:buNone/>
              <a:defRPr sz="800"/>
            </a:lvl9pPr>
          </a:lstStyle>
          <a:p>
            <a:pPr lvl="0"/>
            <a:r>
              <a:rPr lang="en-US" smtClean="0"/>
              <a:t>Click to edit Master text styles</a:t>
            </a: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37" y="4800326"/>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37" y="612122"/>
            <a:ext cx="5486977" cy="4115360"/>
          </a:xfrm>
        </p:spPr>
        <p:txBody>
          <a:bodyPr/>
          <a:lstStyle>
            <a:lvl1pPr marL="0" indent="0">
              <a:buNone/>
              <a:defRPr sz="2900"/>
            </a:lvl1pPr>
            <a:lvl2pPr marL="410051" indent="0">
              <a:buNone/>
              <a:defRPr sz="2500"/>
            </a:lvl2pPr>
            <a:lvl3pPr marL="820103" indent="0">
              <a:buNone/>
              <a:defRPr sz="2200"/>
            </a:lvl3pPr>
            <a:lvl4pPr marL="1230154" indent="0">
              <a:buNone/>
              <a:defRPr sz="1800"/>
            </a:lvl4pPr>
            <a:lvl5pPr marL="1640205" indent="0">
              <a:buNone/>
              <a:defRPr sz="1800"/>
            </a:lvl5pPr>
            <a:lvl6pPr marL="2050257" indent="0">
              <a:buNone/>
              <a:defRPr sz="1800"/>
            </a:lvl6pPr>
            <a:lvl7pPr marL="2460309" indent="0">
              <a:buNone/>
              <a:defRPr sz="1800"/>
            </a:lvl7pPr>
            <a:lvl8pPr marL="2870360" indent="0">
              <a:buNone/>
              <a:defRPr sz="1800"/>
            </a:lvl8pPr>
            <a:lvl9pPr marL="3280412"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37" y="5367618"/>
            <a:ext cx="5486977" cy="804022"/>
          </a:xfrm>
        </p:spPr>
        <p:txBody>
          <a:bodyPr/>
          <a:lstStyle>
            <a:lvl1pPr marL="0" indent="0">
              <a:buNone/>
              <a:defRPr sz="1300"/>
            </a:lvl1pPr>
            <a:lvl2pPr marL="410051" indent="0">
              <a:buNone/>
              <a:defRPr sz="1100"/>
            </a:lvl2pPr>
            <a:lvl3pPr marL="820103" indent="0">
              <a:buNone/>
              <a:defRPr sz="900"/>
            </a:lvl3pPr>
            <a:lvl4pPr marL="1230154" indent="0">
              <a:buNone/>
              <a:defRPr sz="800"/>
            </a:lvl4pPr>
            <a:lvl5pPr marL="1640205" indent="0">
              <a:buNone/>
              <a:defRPr sz="800"/>
            </a:lvl5pPr>
            <a:lvl6pPr marL="2050257" indent="0">
              <a:buNone/>
              <a:defRPr sz="800"/>
            </a:lvl6pPr>
            <a:lvl7pPr marL="2460309" indent="0">
              <a:buNone/>
              <a:defRPr sz="800"/>
            </a:lvl7pPr>
            <a:lvl8pPr marL="2870360" indent="0">
              <a:buNone/>
              <a:defRPr sz="800"/>
            </a:lvl8pPr>
            <a:lvl9pPr marL="3280412" indent="0">
              <a:buNone/>
              <a:defRPr sz="800"/>
            </a:lvl9pPr>
          </a:lstStyle>
          <a:p>
            <a:pPr lvl="0"/>
            <a:r>
              <a:rPr lang="en-US" smtClean="0"/>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56" y="2130563"/>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67" y="3885640"/>
            <a:ext cx="6401955" cy="1753721"/>
          </a:xfrm>
        </p:spPr>
        <p:txBody>
          <a:bodyPr/>
          <a:lstStyle>
            <a:lvl1pPr marL="0" indent="0" algn="ctr">
              <a:buNone/>
              <a:defRPr/>
            </a:lvl1pPr>
            <a:lvl2pPr marL="408182" indent="0" algn="ctr">
              <a:buNone/>
              <a:defRPr/>
            </a:lvl2pPr>
            <a:lvl3pPr marL="816363" indent="0" algn="ctr">
              <a:buNone/>
              <a:defRPr/>
            </a:lvl3pPr>
            <a:lvl4pPr marL="1224556" indent="0" algn="ctr">
              <a:buNone/>
              <a:defRPr/>
            </a:lvl4pPr>
            <a:lvl5pPr marL="1632739" indent="0" algn="ctr">
              <a:buNone/>
              <a:defRPr/>
            </a:lvl5pPr>
            <a:lvl6pPr marL="2040932" indent="0" algn="ctr">
              <a:buNone/>
              <a:defRPr/>
            </a:lvl6pPr>
            <a:lvl7pPr marL="2449115" indent="0" algn="ctr">
              <a:buNone/>
              <a:defRPr/>
            </a:lvl7pPr>
            <a:lvl8pPr marL="2857300" indent="0" algn="ctr">
              <a:buNone/>
              <a:defRPr/>
            </a:lvl8pPr>
            <a:lvl9pPr marL="3265485"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E9FE1A73-26EA-445C-9483-BDA0FC8B2982}"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1263F4EE-4AD9-4F11-8D9C-3DDE19644834}" type="slidenum">
              <a:rPr lang="en-CA"/>
              <a:pPr/>
              <a:t>‹#›</a:t>
            </a:fld>
            <a:endParaRPr lang="en-CA"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982" y="67241"/>
            <a:ext cx="2056535" cy="6059581"/>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494" y="67241"/>
            <a:ext cx="6033943" cy="605958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19" y="2130526"/>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30" y="3885640"/>
            <a:ext cx="6401955" cy="1753721"/>
          </a:xfrm>
        </p:spPr>
        <p:txBody>
          <a:bodyPr/>
          <a:lstStyle>
            <a:lvl1pPr marL="0" indent="0" algn="ctr">
              <a:buNone/>
              <a:defRPr/>
            </a:lvl1pPr>
            <a:lvl2pPr marL="409955" indent="0" algn="ctr">
              <a:buNone/>
              <a:defRPr/>
            </a:lvl2pPr>
            <a:lvl3pPr marL="819911" indent="0" algn="ctr">
              <a:buNone/>
              <a:defRPr/>
            </a:lvl3pPr>
            <a:lvl4pPr marL="1229867" indent="0" algn="ctr">
              <a:buNone/>
              <a:defRPr/>
            </a:lvl4pPr>
            <a:lvl5pPr marL="1639821" indent="0" algn="ctr">
              <a:buNone/>
              <a:defRPr/>
            </a:lvl5pPr>
            <a:lvl6pPr marL="2049777" indent="0" algn="ctr">
              <a:buNone/>
              <a:defRPr/>
            </a:lvl6pPr>
            <a:lvl7pPr marL="2459733" indent="0" algn="ctr">
              <a:buNone/>
              <a:defRPr/>
            </a:lvl7pPr>
            <a:lvl8pPr marL="2869689" indent="0" algn="ctr">
              <a:buNone/>
              <a:defRPr/>
            </a:lvl8pPr>
            <a:lvl9pPr marL="3279644"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E9FE1A73-26EA-445C-9483-BDA0FC8B2982}"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1263F4EE-4AD9-4F11-8D9C-3DDE19644834}" type="slidenum">
              <a:rPr lang="en-CA"/>
              <a:pPr/>
              <a:t>‹#›</a:t>
            </a:fld>
            <a:endParaRPr lang="en-CA" dirty="0"/>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D0FE5EC5-52E5-44F0-83BF-94671CDCF71D}"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3EC638DC-49EF-48DF-8131-ABD7D7EF2A4B}" type="slidenum">
              <a:rPr lang="en-CA"/>
              <a:pPr/>
              <a:t>‹#›</a:t>
            </a:fld>
            <a:endParaRPr lang="en-CA" dirty="0"/>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9955" indent="0">
              <a:buNone/>
              <a:defRPr sz="1600"/>
            </a:lvl2pPr>
            <a:lvl3pPr marL="819911" indent="0">
              <a:buNone/>
              <a:defRPr sz="1400"/>
            </a:lvl3pPr>
            <a:lvl4pPr marL="1229867" indent="0">
              <a:buNone/>
              <a:defRPr sz="1300"/>
            </a:lvl4pPr>
            <a:lvl5pPr marL="1639821" indent="0">
              <a:buNone/>
              <a:defRPr sz="1300"/>
            </a:lvl5pPr>
            <a:lvl6pPr marL="2049777" indent="0">
              <a:buNone/>
              <a:defRPr sz="1300"/>
            </a:lvl6pPr>
            <a:lvl7pPr marL="2459733" indent="0">
              <a:buNone/>
              <a:defRPr sz="1300"/>
            </a:lvl7pPr>
            <a:lvl8pPr marL="2869689" indent="0">
              <a:buNone/>
              <a:defRPr sz="1300"/>
            </a:lvl8pPr>
            <a:lvl9pPr marL="3279644"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BB8DD61-9E35-4CDC-8CC3-7CA21CA5FE87}"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04F728FB-CD79-4230-A3A8-FD75E7B844C2}" type="slidenum">
              <a:rPr lang="en-CA"/>
              <a:pPr/>
              <a:t>‹#›</a:t>
            </a:fld>
            <a:endParaRPr lang="en-CA" dirty="0"/>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280"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fld id="{73BC5B3F-BB71-4819-B682-09AEA92A9692}"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6A1D9F11-70CD-4640-9E45-C028352E6819}" type="slidenum">
              <a:rPr lang="en-CA"/>
              <a:pPr/>
              <a:t>‹#›</a:t>
            </a:fld>
            <a:endParaRPr lang="en-CA" dirty="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9955" indent="0">
              <a:buNone/>
              <a:defRPr sz="1800" b="1"/>
            </a:lvl2pPr>
            <a:lvl3pPr marL="819911" indent="0">
              <a:buNone/>
              <a:defRPr sz="1600" b="1"/>
            </a:lvl3pPr>
            <a:lvl4pPr marL="1229867" indent="0">
              <a:buNone/>
              <a:defRPr sz="1400" b="1"/>
            </a:lvl4pPr>
            <a:lvl5pPr marL="1639821" indent="0">
              <a:buNone/>
              <a:defRPr sz="1400" b="1"/>
            </a:lvl5pPr>
            <a:lvl6pPr marL="2049777" indent="0">
              <a:buNone/>
              <a:defRPr sz="1400" b="1"/>
            </a:lvl6pPr>
            <a:lvl7pPr marL="2459733" indent="0">
              <a:buNone/>
              <a:defRPr sz="1400" b="1"/>
            </a:lvl7pPr>
            <a:lvl8pPr marL="2869689" indent="0">
              <a:buNone/>
              <a:defRPr sz="1400" b="1"/>
            </a:lvl8pPr>
            <a:lvl9pPr marL="3279644"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9955" indent="0">
              <a:buNone/>
              <a:defRPr sz="1800" b="1"/>
            </a:lvl2pPr>
            <a:lvl3pPr marL="819911" indent="0">
              <a:buNone/>
              <a:defRPr sz="1600" b="1"/>
            </a:lvl3pPr>
            <a:lvl4pPr marL="1229867" indent="0">
              <a:buNone/>
              <a:defRPr sz="1400" b="1"/>
            </a:lvl4pPr>
            <a:lvl5pPr marL="1639821" indent="0">
              <a:buNone/>
              <a:defRPr sz="1400" b="1"/>
            </a:lvl5pPr>
            <a:lvl6pPr marL="2049777" indent="0">
              <a:buNone/>
              <a:defRPr sz="1400" b="1"/>
            </a:lvl6pPr>
            <a:lvl7pPr marL="2459733" indent="0">
              <a:buNone/>
              <a:defRPr sz="1400" b="1"/>
            </a:lvl7pPr>
            <a:lvl8pPr marL="2869689" indent="0">
              <a:buNone/>
              <a:defRPr sz="1400" b="1"/>
            </a:lvl8pPr>
            <a:lvl9pPr marL="3279644"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fld id="{149DD466-0CDE-48CF-BF0D-D10CF0B1EA2B}" type="datetime1">
              <a:rPr lang="en-CA"/>
              <a:pPr/>
              <a:t>16/11/2011</a:t>
            </a:fld>
            <a:endParaRPr lang="en-CA" dirty="0"/>
          </a:p>
        </p:txBody>
      </p:sp>
      <p:sp>
        <p:nvSpPr>
          <p:cNvPr id="8" name="Footer Placeholder 7"/>
          <p:cNvSpPr>
            <a:spLocks noGrp="1"/>
          </p:cNvSpPr>
          <p:nvPr>
            <p:ph type="ftr" sz="quarter" idx="11"/>
          </p:nvPr>
        </p:nvSpPr>
        <p:spPr/>
        <p:txBody>
          <a:bodyPr/>
          <a:lstStyle>
            <a:lvl1pPr>
              <a:defRPr/>
            </a:lvl1pPr>
          </a:lstStyle>
          <a:p>
            <a:r>
              <a:rPr lang="en-CA" dirty="0"/>
              <a:t>Slide Number</a:t>
            </a:r>
          </a:p>
        </p:txBody>
      </p:sp>
      <p:sp>
        <p:nvSpPr>
          <p:cNvPr id="9" name="Slide Number Placeholder 8"/>
          <p:cNvSpPr>
            <a:spLocks noGrp="1"/>
          </p:cNvSpPr>
          <p:nvPr>
            <p:ph type="sldNum" sz="quarter" idx="12"/>
          </p:nvPr>
        </p:nvSpPr>
        <p:spPr/>
        <p:txBody>
          <a:bodyPr/>
          <a:lstStyle>
            <a:lvl1pPr>
              <a:defRPr/>
            </a:lvl1pPr>
          </a:lstStyle>
          <a:p>
            <a:fld id="{3B773D9C-80E7-488A-A300-B48E800F29F9}" type="slidenum">
              <a:rPr lang="en-CA"/>
              <a:pPr/>
              <a:t>‹#›</a:t>
            </a:fld>
            <a:endParaRPr lang="en-CA" dirty="0"/>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fld id="{4AC7ACA9-2199-4654-9EB3-B88A8408E974}" type="datetime1">
              <a:rPr lang="en-CA"/>
              <a:pPr/>
              <a:t>16/11/2011</a:t>
            </a:fld>
            <a:endParaRPr lang="en-CA" dirty="0"/>
          </a:p>
        </p:txBody>
      </p:sp>
      <p:sp>
        <p:nvSpPr>
          <p:cNvPr id="4" name="Footer Placeholder 3"/>
          <p:cNvSpPr>
            <a:spLocks noGrp="1"/>
          </p:cNvSpPr>
          <p:nvPr>
            <p:ph type="ftr" sz="quarter" idx="11"/>
          </p:nvPr>
        </p:nvSpPr>
        <p:spPr/>
        <p:txBody>
          <a:bodyPr/>
          <a:lstStyle>
            <a:lvl1pPr>
              <a:defRPr/>
            </a:lvl1pPr>
          </a:lstStyle>
          <a:p>
            <a:r>
              <a:rPr lang="en-CA" dirty="0"/>
              <a:t>Slide Number</a:t>
            </a:r>
          </a:p>
        </p:txBody>
      </p:sp>
      <p:sp>
        <p:nvSpPr>
          <p:cNvPr id="5" name="Slide Number Placeholder 4"/>
          <p:cNvSpPr>
            <a:spLocks noGrp="1"/>
          </p:cNvSpPr>
          <p:nvPr>
            <p:ph type="sldNum" sz="quarter" idx="12"/>
          </p:nvPr>
        </p:nvSpPr>
        <p:spPr/>
        <p:txBody>
          <a:bodyPr/>
          <a:lstStyle>
            <a:lvl1pPr>
              <a:defRPr/>
            </a:lvl1pPr>
          </a:lstStyle>
          <a:p>
            <a:fld id="{C1748D96-9921-4561-B393-1A0285C2A755}" type="slidenum">
              <a:rPr lang="en-CA"/>
              <a:pPr/>
              <a:t>‹#›</a:t>
            </a:fld>
            <a:endParaRPr lang="en-CA" dirty="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563EDE2-49D5-4811-9116-8E2C6452013D}" type="datetime1">
              <a:rPr lang="en-CA"/>
              <a:pPr/>
              <a:t>16/11/2011</a:t>
            </a:fld>
            <a:endParaRPr lang="en-CA" dirty="0"/>
          </a:p>
        </p:txBody>
      </p:sp>
      <p:sp>
        <p:nvSpPr>
          <p:cNvPr id="3" name="Footer Placeholder 2"/>
          <p:cNvSpPr>
            <a:spLocks noGrp="1"/>
          </p:cNvSpPr>
          <p:nvPr>
            <p:ph type="ftr" sz="quarter" idx="11"/>
          </p:nvPr>
        </p:nvSpPr>
        <p:spPr/>
        <p:txBody>
          <a:bodyPr/>
          <a:lstStyle>
            <a:lvl1pPr>
              <a:defRPr/>
            </a:lvl1pPr>
          </a:lstStyle>
          <a:p>
            <a:r>
              <a:rPr lang="en-CA" dirty="0"/>
              <a:t>Slide Number</a:t>
            </a:r>
          </a:p>
        </p:txBody>
      </p:sp>
      <p:sp>
        <p:nvSpPr>
          <p:cNvPr id="4" name="Slide Number Placeholder 3"/>
          <p:cNvSpPr>
            <a:spLocks noGrp="1"/>
          </p:cNvSpPr>
          <p:nvPr>
            <p:ph type="sldNum" sz="quarter" idx="12"/>
          </p:nvPr>
        </p:nvSpPr>
        <p:spPr/>
        <p:txBody>
          <a:bodyPr/>
          <a:lstStyle>
            <a:lvl1pPr>
              <a:defRPr/>
            </a:lvl1pPr>
          </a:lstStyle>
          <a:p>
            <a:fld id="{96B18AE4-1AA3-4F10-A37A-AF162CAB39CB}" type="slidenum">
              <a:rPr lang="en-CA"/>
              <a:pPr/>
              <a:t>‹#›</a:t>
            </a:fld>
            <a:endParaRPr lang="en-CA" dirty="0"/>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9955" indent="0">
              <a:buNone/>
              <a:defRPr sz="1100"/>
            </a:lvl2pPr>
            <a:lvl3pPr marL="819911" indent="0">
              <a:buNone/>
              <a:defRPr sz="900"/>
            </a:lvl3pPr>
            <a:lvl4pPr marL="1229867" indent="0">
              <a:buNone/>
              <a:defRPr sz="800"/>
            </a:lvl4pPr>
            <a:lvl5pPr marL="1639821" indent="0">
              <a:buNone/>
              <a:defRPr sz="800"/>
            </a:lvl5pPr>
            <a:lvl6pPr marL="2049777" indent="0">
              <a:buNone/>
              <a:defRPr sz="800"/>
            </a:lvl6pPr>
            <a:lvl7pPr marL="2459733" indent="0">
              <a:buNone/>
              <a:defRPr sz="800"/>
            </a:lvl7pPr>
            <a:lvl8pPr marL="2869689" indent="0">
              <a:buNone/>
              <a:defRPr sz="800"/>
            </a:lvl8pPr>
            <a:lvl9pPr marL="3279644"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523CD37-AF12-4B39-8823-AA69723C7527}"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3002C8C3-E6F4-4A27-A4EE-9FA33BCEB52B}" type="slidenum">
              <a:rPr lang="en-CA"/>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D0FE5EC5-52E5-44F0-83BF-94671CDCF71D}"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3EC638DC-49EF-48DF-8131-ABD7D7EF2A4B}" type="slidenum">
              <a:rPr lang="en-CA"/>
              <a:pPr/>
              <a:t>‹#›</a:t>
            </a:fld>
            <a:endParaRPr lang="en-CA"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39" y="4800328"/>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39" y="612122"/>
            <a:ext cx="5486977" cy="4115360"/>
          </a:xfrm>
        </p:spPr>
        <p:txBody>
          <a:bodyPr/>
          <a:lstStyle>
            <a:lvl1pPr marL="0" indent="0">
              <a:buNone/>
              <a:defRPr sz="2900"/>
            </a:lvl1pPr>
            <a:lvl2pPr marL="409955" indent="0">
              <a:buNone/>
              <a:defRPr sz="2500"/>
            </a:lvl2pPr>
            <a:lvl3pPr marL="819911" indent="0">
              <a:buNone/>
              <a:defRPr sz="2200"/>
            </a:lvl3pPr>
            <a:lvl4pPr marL="1229867" indent="0">
              <a:buNone/>
              <a:defRPr sz="1800"/>
            </a:lvl4pPr>
            <a:lvl5pPr marL="1639821" indent="0">
              <a:buNone/>
              <a:defRPr sz="1800"/>
            </a:lvl5pPr>
            <a:lvl6pPr marL="2049777" indent="0">
              <a:buNone/>
              <a:defRPr sz="1800"/>
            </a:lvl6pPr>
            <a:lvl7pPr marL="2459733" indent="0">
              <a:buNone/>
              <a:defRPr sz="1800"/>
            </a:lvl7pPr>
            <a:lvl8pPr marL="2869689" indent="0">
              <a:buNone/>
              <a:defRPr sz="1800"/>
            </a:lvl8pPr>
            <a:lvl9pPr marL="3279644"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39" y="5367618"/>
            <a:ext cx="5486977" cy="804022"/>
          </a:xfrm>
        </p:spPr>
        <p:txBody>
          <a:bodyPr/>
          <a:lstStyle>
            <a:lvl1pPr marL="0" indent="0">
              <a:buNone/>
              <a:defRPr sz="1300"/>
            </a:lvl1pPr>
            <a:lvl2pPr marL="409955" indent="0">
              <a:buNone/>
              <a:defRPr sz="1100"/>
            </a:lvl2pPr>
            <a:lvl3pPr marL="819911" indent="0">
              <a:buNone/>
              <a:defRPr sz="900"/>
            </a:lvl3pPr>
            <a:lvl4pPr marL="1229867" indent="0">
              <a:buNone/>
              <a:defRPr sz="800"/>
            </a:lvl4pPr>
            <a:lvl5pPr marL="1639821" indent="0">
              <a:buNone/>
              <a:defRPr sz="800"/>
            </a:lvl5pPr>
            <a:lvl6pPr marL="2049777" indent="0">
              <a:buNone/>
              <a:defRPr sz="800"/>
            </a:lvl6pPr>
            <a:lvl7pPr marL="2459733" indent="0">
              <a:buNone/>
              <a:defRPr sz="800"/>
            </a:lvl7pPr>
            <a:lvl8pPr marL="2869689" indent="0">
              <a:buNone/>
              <a:defRPr sz="800"/>
            </a:lvl8pPr>
            <a:lvl9pPr marL="3279644"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CA2E40-D954-41AE-8FD1-2CDBB21AE023}"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5B89E820-AD32-46D7-970B-ED61D8D42A87}" type="slidenum">
              <a:rPr lang="en-CA"/>
              <a:pPr/>
              <a:t>‹#›</a:t>
            </a:fld>
            <a:endParaRPr lang="en-CA" dirty="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EC673DB8-D7D0-4A37-85BD-AF46DE2EF110}"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F6B784FC-CFC3-451F-9378-454899543841}" type="slidenum">
              <a:rPr lang="en-CA"/>
              <a:pPr/>
              <a:t>‹#›</a:t>
            </a:fld>
            <a:endParaRPr lang="en-CA" dirty="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984" y="274545"/>
            <a:ext cx="2056535" cy="585227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496" y="274545"/>
            <a:ext cx="6033943" cy="58522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99ECCAC6-E801-40A3-8B1E-307474DA9084}"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C8CB418B-4194-4D7C-9575-A99A4C71DC5C}" type="slidenum">
              <a:rPr lang="en-CA"/>
              <a:pPr/>
              <a:t>‹#›</a:t>
            </a:fld>
            <a:endParaRPr lang="en-CA" dirty="0"/>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12" y="2130519"/>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23" y="3885640"/>
            <a:ext cx="6401955" cy="1753721"/>
          </a:xfrm>
        </p:spPr>
        <p:txBody>
          <a:bodyPr/>
          <a:lstStyle>
            <a:lvl1pPr marL="0" indent="0" algn="ctr">
              <a:buNone/>
              <a:defRPr/>
            </a:lvl1pPr>
            <a:lvl2pPr marL="410291" indent="0" algn="ctr">
              <a:buNone/>
              <a:defRPr/>
            </a:lvl2pPr>
            <a:lvl3pPr marL="820583" indent="0" algn="ctr">
              <a:buNone/>
              <a:defRPr/>
            </a:lvl3pPr>
            <a:lvl4pPr marL="1230874" indent="0" algn="ctr">
              <a:buNone/>
              <a:defRPr/>
            </a:lvl4pPr>
            <a:lvl5pPr marL="1641165" indent="0" algn="ctr">
              <a:buNone/>
              <a:defRPr/>
            </a:lvl5pPr>
            <a:lvl6pPr marL="2051456" indent="0" algn="ctr">
              <a:buNone/>
              <a:defRPr/>
            </a:lvl6pPr>
            <a:lvl7pPr marL="2461748" indent="0" algn="ctr">
              <a:buNone/>
              <a:defRPr/>
            </a:lvl7pPr>
            <a:lvl8pPr marL="2872039" indent="0" algn="ctr">
              <a:buNone/>
              <a:defRPr/>
            </a:lvl8pPr>
            <a:lvl9pPr marL="3282330" indent="0" algn="ctr">
              <a:buNone/>
              <a:defRPr/>
            </a:lvl9pPr>
          </a:lstStyle>
          <a:p>
            <a:r>
              <a:rPr lang="en-US" smtClean="0"/>
              <a:t>Click to edit Master subtitle style</a:t>
            </a:r>
            <a:endParaRPr lang="en-CA"/>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5"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5" y="2906526"/>
            <a:ext cx="7771534" cy="1500187"/>
          </a:xfrm>
        </p:spPr>
        <p:txBody>
          <a:bodyPr anchor="b"/>
          <a:lstStyle>
            <a:lvl1pPr marL="0" indent="0">
              <a:buNone/>
              <a:defRPr sz="1800"/>
            </a:lvl1pPr>
            <a:lvl2pPr marL="410291" indent="0">
              <a:buNone/>
              <a:defRPr sz="1600"/>
            </a:lvl2pPr>
            <a:lvl3pPr marL="820583" indent="0">
              <a:buNone/>
              <a:defRPr sz="1400"/>
            </a:lvl3pPr>
            <a:lvl4pPr marL="1230874" indent="0">
              <a:buNone/>
              <a:defRPr sz="1300"/>
            </a:lvl4pPr>
            <a:lvl5pPr marL="1641165" indent="0">
              <a:buNone/>
              <a:defRPr sz="1300"/>
            </a:lvl5pPr>
            <a:lvl6pPr marL="2051456" indent="0">
              <a:buNone/>
              <a:defRPr sz="1300"/>
            </a:lvl6pPr>
            <a:lvl7pPr marL="2461748" indent="0">
              <a:buNone/>
              <a:defRPr sz="1300"/>
            </a:lvl7pPr>
            <a:lvl8pPr marL="2872039" indent="0">
              <a:buNone/>
              <a:defRPr sz="1300"/>
            </a:lvl8pPr>
            <a:lvl9pPr marL="3282330" indent="0">
              <a:buNone/>
              <a:defRPr sz="1300"/>
            </a:lvl9pPr>
          </a:lstStyle>
          <a:p>
            <a:pPr lvl="0"/>
            <a:r>
              <a:rPr lang="en-US" smtClean="0"/>
              <a:t>Click to edit Master text styles</a:t>
            </a: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0"/>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273" y="1599640"/>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9" y="274544"/>
            <a:ext cx="8229023"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10291" indent="0">
              <a:buNone/>
              <a:defRPr sz="1800" b="1"/>
            </a:lvl2pPr>
            <a:lvl3pPr marL="820583" indent="0">
              <a:buNone/>
              <a:defRPr sz="1600" b="1"/>
            </a:lvl3pPr>
            <a:lvl4pPr marL="1230874" indent="0">
              <a:buNone/>
              <a:defRPr sz="1400" b="1"/>
            </a:lvl4pPr>
            <a:lvl5pPr marL="1641165" indent="0">
              <a:buNone/>
              <a:defRPr sz="1400" b="1"/>
            </a:lvl5pPr>
            <a:lvl6pPr marL="2051456" indent="0">
              <a:buNone/>
              <a:defRPr sz="1400" b="1"/>
            </a:lvl6pPr>
            <a:lvl7pPr marL="2461748" indent="0">
              <a:buNone/>
              <a:defRPr sz="1400" b="1"/>
            </a:lvl7pPr>
            <a:lvl8pPr marL="2872039" indent="0">
              <a:buNone/>
              <a:defRPr sz="1400" b="1"/>
            </a:lvl8pPr>
            <a:lvl9pPr marL="3282330"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3"/>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3" y="1535206"/>
            <a:ext cx="4040909" cy="640136"/>
          </a:xfrm>
        </p:spPr>
        <p:txBody>
          <a:bodyPr anchor="b"/>
          <a:lstStyle>
            <a:lvl1pPr marL="0" indent="0">
              <a:buNone/>
              <a:defRPr sz="2200" b="1"/>
            </a:lvl1pPr>
            <a:lvl2pPr marL="410291" indent="0">
              <a:buNone/>
              <a:defRPr sz="1800" b="1"/>
            </a:lvl2pPr>
            <a:lvl3pPr marL="820583" indent="0">
              <a:buNone/>
              <a:defRPr sz="1600" b="1"/>
            </a:lvl3pPr>
            <a:lvl4pPr marL="1230874" indent="0">
              <a:buNone/>
              <a:defRPr sz="1400" b="1"/>
            </a:lvl4pPr>
            <a:lvl5pPr marL="1641165" indent="0">
              <a:buNone/>
              <a:defRPr sz="1400" b="1"/>
            </a:lvl5pPr>
            <a:lvl6pPr marL="2051456" indent="0">
              <a:buNone/>
              <a:defRPr sz="1400" b="1"/>
            </a:lvl6pPr>
            <a:lvl7pPr marL="2461748" indent="0">
              <a:buNone/>
              <a:defRPr sz="1400" b="1"/>
            </a:lvl7pPr>
            <a:lvl8pPr marL="2872039" indent="0">
              <a:buNone/>
              <a:defRPr sz="1400" b="1"/>
            </a:lvl8pPr>
            <a:lvl9pPr marL="3282330"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3" y="2175343"/>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182" indent="0">
              <a:buNone/>
              <a:defRPr sz="1600"/>
            </a:lvl2pPr>
            <a:lvl3pPr marL="816363" indent="0">
              <a:buNone/>
              <a:defRPr sz="1400"/>
            </a:lvl3pPr>
            <a:lvl4pPr marL="1224556" indent="0">
              <a:buNone/>
              <a:defRPr sz="1300"/>
            </a:lvl4pPr>
            <a:lvl5pPr marL="1632739" indent="0">
              <a:buNone/>
              <a:defRPr sz="1300"/>
            </a:lvl5pPr>
            <a:lvl6pPr marL="2040932" indent="0">
              <a:buNone/>
              <a:defRPr sz="1300"/>
            </a:lvl6pPr>
            <a:lvl7pPr marL="2449115" indent="0">
              <a:buNone/>
              <a:defRPr sz="1300"/>
            </a:lvl7pPr>
            <a:lvl8pPr marL="2857300" indent="0">
              <a:buNone/>
              <a:defRPr sz="1300"/>
            </a:lvl8pPr>
            <a:lvl9pPr marL="3265485"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BB8DD61-9E35-4CDC-8CC3-7CA21CA5FE87}"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04F728FB-CD79-4230-A3A8-FD75E7B844C2}" type="slidenum">
              <a:rPr lang="en-CA"/>
              <a:pPr/>
              <a:t>‹#›</a:t>
            </a:fld>
            <a:endParaRPr lang="en-CA"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9"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89" y="1435755"/>
            <a:ext cx="3007591" cy="4691062"/>
          </a:xfrm>
        </p:spPr>
        <p:txBody>
          <a:bodyPr/>
          <a:lstStyle>
            <a:lvl1pPr marL="0" indent="0">
              <a:buNone/>
              <a:defRPr sz="1300"/>
            </a:lvl1pPr>
            <a:lvl2pPr marL="410291" indent="0">
              <a:buNone/>
              <a:defRPr sz="1100"/>
            </a:lvl2pPr>
            <a:lvl3pPr marL="820583" indent="0">
              <a:buNone/>
              <a:defRPr sz="900"/>
            </a:lvl3pPr>
            <a:lvl4pPr marL="1230874" indent="0">
              <a:buNone/>
              <a:defRPr sz="800"/>
            </a:lvl4pPr>
            <a:lvl5pPr marL="1641165" indent="0">
              <a:buNone/>
              <a:defRPr sz="800"/>
            </a:lvl5pPr>
            <a:lvl6pPr marL="2051456" indent="0">
              <a:buNone/>
              <a:defRPr sz="800"/>
            </a:lvl6pPr>
            <a:lvl7pPr marL="2461748" indent="0">
              <a:buNone/>
              <a:defRPr sz="800"/>
            </a:lvl7pPr>
            <a:lvl8pPr marL="2872039" indent="0">
              <a:buNone/>
              <a:defRPr sz="800"/>
            </a:lvl8pPr>
            <a:lvl9pPr marL="3282330" indent="0">
              <a:buNone/>
              <a:defRPr sz="800"/>
            </a:lvl9pPr>
          </a:lstStyle>
          <a:p>
            <a:pPr lvl="0"/>
            <a:r>
              <a:rPr lang="en-US" smtClean="0"/>
              <a:t>Click to edit Master text styles</a:t>
            </a: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32" y="4800321"/>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32" y="612122"/>
            <a:ext cx="5486977" cy="4115360"/>
          </a:xfrm>
        </p:spPr>
        <p:txBody>
          <a:bodyPr/>
          <a:lstStyle>
            <a:lvl1pPr marL="0" indent="0">
              <a:buNone/>
              <a:defRPr sz="2900"/>
            </a:lvl1pPr>
            <a:lvl2pPr marL="410291" indent="0">
              <a:buNone/>
              <a:defRPr sz="2500"/>
            </a:lvl2pPr>
            <a:lvl3pPr marL="820583" indent="0">
              <a:buNone/>
              <a:defRPr sz="2200"/>
            </a:lvl3pPr>
            <a:lvl4pPr marL="1230874" indent="0">
              <a:buNone/>
              <a:defRPr sz="1800"/>
            </a:lvl4pPr>
            <a:lvl5pPr marL="1641165" indent="0">
              <a:buNone/>
              <a:defRPr sz="1800"/>
            </a:lvl5pPr>
            <a:lvl6pPr marL="2051456" indent="0">
              <a:buNone/>
              <a:defRPr sz="1800"/>
            </a:lvl6pPr>
            <a:lvl7pPr marL="2461748" indent="0">
              <a:buNone/>
              <a:defRPr sz="1800"/>
            </a:lvl7pPr>
            <a:lvl8pPr marL="2872039" indent="0">
              <a:buNone/>
              <a:defRPr sz="1800"/>
            </a:lvl8pPr>
            <a:lvl9pPr marL="3282330"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32" y="5367618"/>
            <a:ext cx="5486977" cy="804022"/>
          </a:xfrm>
        </p:spPr>
        <p:txBody>
          <a:bodyPr/>
          <a:lstStyle>
            <a:lvl1pPr marL="0" indent="0">
              <a:buNone/>
              <a:defRPr sz="1300"/>
            </a:lvl1pPr>
            <a:lvl2pPr marL="410291" indent="0">
              <a:buNone/>
              <a:defRPr sz="1100"/>
            </a:lvl2pPr>
            <a:lvl3pPr marL="820583" indent="0">
              <a:buNone/>
              <a:defRPr sz="900"/>
            </a:lvl3pPr>
            <a:lvl4pPr marL="1230874" indent="0">
              <a:buNone/>
              <a:defRPr sz="800"/>
            </a:lvl4pPr>
            <a:lvl5pPr marL="1641165" indent="0">
              <a:buNone/>
              <a:defRPr sz="800"/>
            </a:lvl5pPr>
            <a:lvl6pPr marL="2051456" indent="0">
              <a:buNone/>
              <a:defRPr sz="800"/>
            </a:lvl6pPr>
            <a:lvl7pPr marL="2461748" indent="0">
              <a:buNone/>
              <a:defRPr sz="800"/>
            </a:lvl7pPr>
            <a:lvl8pPr marL="2872039" indent="0">
              <a:buNone/>
              <a:defRPr sz="800"/>
            </a:lvl8pPr>
            <a:lvl9pPr marL="3282330" indent="0">
              <a:buNone/>
              <a:defRPr sz="800"/>
            </a:lvl9pPr>
          </a:lstStyle>
          <a:p>
            <a:pPr lvl="0"/>
            <a:r>
              <a:rPr lang="en-US" smtClean="0"/>
              <a:t>Click to edit Master text styles</a:t>
            </a: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977" y="67236"/>
            <a:ext cx="2056535" cy="6059581"/>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489" y="67236"/>
            <a:ext cx="6033943" cy="605958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14" y="2130521"/>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25" y="3885640"/>
            <a:ext cx="6401955" cy="1753721"/>
          </a:xfrm>
        </p:spPr>
        <p:txBody>
          <a:bodyPr/>
          <a:lstStyle>
            <a:lvl1pPr marL="0" indent="0" algn="ctr">
              <a:buNone/>
              <a:defRPr/>
            </a:lvl1pPr>
            <a:lvl2pPr marL="410195" indent="0" algn="ctr">
              <a:buNone/>
              <a:defRPr/>
            </a:lvl2pPr>
            <a:lvl3pPr marL="820391" indent="0" algn="ctr">
              <a:buNone/>
              <a:defRPr/>
            </a:lvl3pPr>
            <a:lvl4pPr marL="1230586" indent="0" algn="ctr">
              <a:buNone/>
              <a:defRPr/>
            </a:lvl4pPr>
            <a:lvl5pPr marL="1640781" indent="0" algn="ctr">
              <a:buNone/>
              <a:defRPr/>
            </a:lvl5pPr>
            <a:lvl6pPr marL="2050976" indent="0" algn="ctr">
              <a:buNone/>
              <a:defRPr/>
            </a:lvl6pPr>
            <a:lvl7pPr marL="2461173" indent="0" algn="ctr">
              <a:buNone/>
              <a:defRPr/>
            </a:lvl7pPr>
            <a:lvl8pPr marL="2871367" indent="0" algn="ctr">
              <a:buNone/>
              <a:defRPr/>
            </a:lvl8pPr>
            <a:lvl9pPr marL="3281562"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E9FE1A73-26EA-445C-9483-BDA0FC8B2982}"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1263F4EE-4AD9-4F11-8D9C-3DDE19644834}" type="slidenum">
              <a:rPr lang="en-CA"/>
              <a:pPr/>
              <a:t>‹#›</a:t>
            </a:fld>
            <a:endParaRPr lang="en-CA" dirty="0"/>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D0FE5EC5-52E5-44F0-83BF-94671CDCF71D}"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3EC638DC-49EF-48DF-8131-ABD7D7EF2A4B}" type="slidenum">
              <a:rPr lang="en-CA"/>
              <a:pPr/>
              <a:t>‹#›</a:t>
            </a:fld>
            <a:endParaRPr lang="en-CA"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7"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7" y="2906526"/>
            <a:ext cx="7771534" cy="1500187"/>
          </a:xfrm>
        </p:spPr>
        <p:txBody>
          <a:bodyPr anchor="b"/>
          <a:lstStyle>
            <a:lvl1pPr marL="0" indent="0">
              <a:buNone/>
              <a:defRPr sz="1800"/>
            </a:lvl1pPr>
            <a:lvl2pPr marL="410195" indent="0">
              <a:buNone/>
              <a:defRPr sz="1600"/>
            </a:lvl2pPr>
            <a:lvl3pPr marL="820391" indent="0">
              <a:buNone/>
              <a:defRPr sz="1400"/>
            </a:lvl3pPr>
            <a:lvl4pPr marL="1230586" indent="0">
              <a:buNone/>
              <a:defRPr sz="1300"/>
            </a:lvl4pPr>
            <a:lvl5pPr marL="1640781" indent="0">
              <a:buNone/>
              <a:defRPr sz="1300"/>
            </a:lvl5pPr>
            <a:lvl6pPr marL="2050976" indent="0">
              <a:buNone/>
              <a:defRPr sz="1300"/>
            </a:lvl6pPr>
            <a:lvl7pPr marL="2461173" indent="0">
              <a:buNone/>
              <a:defRPr sz="1300"/>
            </a:lvl7pPr>
            <a:lvl8pPr marL="2871367" indent="0">
              <a:buNone/>
              <a:defRPr sz="1300"/>
            </a:lvl8pPr>
            <a:lvl9pPr marL="3281562"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BB8DD61-9E35-4CDC-8CC3-7CA21CA5FE87}"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04F728FB-CD79-4230-A3A8-FD75E7B844C2}" type="slidenum">
              <a:rPr lang="en-CA"/>
              <a:pPr/>
              <a:t>‹#›</a:t>
            </a:fld>
            <a:endParaRPr lang="en-CA" dirty="0"/>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2"/>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275" y="1599642"/>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fld id="{73BC5B3F-BB71-4819-B682-09AEA92A9692}"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6A1D9F11-70CD-4640-9E45-C028352E6819}" type="slidenum">
              <a:rPr lang="en-CA"/>
              <a:pPr/>
              <a:t>‹#›</a:t>
            </a:fld>
            <a:endParaRPr lang="en-CA" dirty="0"/>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10195" indent="0">
              <a:buNone/>
              <a:defRPr sz="1800" b="1"/>
            </a:lvl2pPr>
            <a:lvl3pPr marL="820391" indent="0">
              <a:buNone/>
              <a:defRPr sz="1600" b="1"/>
            </a:lvl3pPr>
            <a:lvl4pPr marL="1230586" indent="0">
              <a:buNone/>
              <a:defRPr sz="1400" b="1"/>
            </a:lvl4pPr>
            <a:lvl5pPr marL="1640781" indent="0">
              <a:buNone/>
              <a:defRPr sz="1400" b="1"/>
            </a:lvl5pPr>
            <a:lvl6pPr marL="2050976" indent="0">
              <a:buNone/>
              <a:defRPr sz="1400" b="1"/>
            </a:lvl6pPr>
            <a:lvl7pPr marL="2461173" indent="0">
              <a:buNone/>
              <a:defRPr sz="1400" b="1"/>
            </a:lvl7pPr>
            <a:lvl8pPr marL="2871367" indent="0">
              <a:buNone/>
              <a:defRPr sz="1400" b="1"/>
            </a:lvl8pPr>
            <a:lvl9pPr marL="3281562"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5" y="1535206"/>
            <a:ext cx="4040909" cy="640136"/>
          </a:xfrm>
        </p:spPr>
        <p:txBody>
          <a:bodyPr anchor="b"/>
          <a:lstStyle>
            <a:lvl1pPr marL="0" indent="0">
              <a:buNone/>
              <a:defRPr sz="2200" b="1"/>
            </a:lvl1pPr>
            <a:lvl2pPr marL="410195" indent="0">
              <a:buNone/>
              <a:defRPr sz="1800" b="1"/>
            </a:lvl2pPr>
            <a:lvl3pPr marL="820391" indent="0">
              <a:buNone/>
              <a:defRPr sz="1600" b="1"/>
            </a:lvl3pPr>
            <a:lvl4pPr marL="1230586" indent="0">
              <a:buNone/>
              <a:defRPr sz="1400" b="1"/>
            </a:lvl4pPr>
            <a:lvl5pPr marL="1640781" indent="0">
              <a:buNone/>
              <a:defRPr sz="1400" b="1"/>
            </a:lvl5pPr>
            <a:lvl6pPr marL="2050976" indent="0">
              <a:buNone/>
              <a:defRPr sz="1400" b="1"/>
            </a:lvl6pPr>
            <a:lvl7pPr marL="2461173" indent="0">
              <a:buNone/>
              <a:defRPr sz="1400" b="1"/>
            </a:lvl7pPr>
            <a:lvl8pPr marL="2871367" indent="0">
              <a:buNone/>
              <a:defRPr sz="1400" b="1"/>
            </a:lvl8pPr>
            <a:lvl9pPr marL="3281562"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5"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fld id="{149DD466-0CDE-48CF-BF0D-D10CF0B1EA2B}" type="datetime1">
              <a:rPr lang="en-CA"/>
              <a:pPr/>
              <a:t>16/11/2011</a:t>
            </a:fld>
            <a:endParaRPr lang="en-CA" dirty="0"/>
          </a:p>
        </p:txBody>
      </p:sp>
      <p:sp>
        <p:nvSpPr>
          <p:cNvPr id="8" name="Footer Placeholder 7"/>
          <p:cNvSpPr>
            <a:spLocks noGrp="1"/>
          </p:cNvSpPr>
          <p:nvPr>
            <p:ph type="ftr" sz="quarter" idx="11"/>
          </p:nvPr>
        </p:nvSpPr>
        <p:spPr/>
        <p:txBody>
          <a:bodyPr/>
          <a:lstStyle>
            <a:lvl1pPr>
              <a:defRPr/>
            </a:lvl1pPr>
          </a:lstStyle>
          <a:p>
            <a:r>
              <a:rPr lang="en-CA" dirty="0"/>
              <a:t>Slide Number</a:t>
            </a:r>
          </a:p>
        </p:txBody>
      </p:sp>
      <p:sp>
        <p:nvSpPr>
          <p:cNvPr id="9" name="Slide Number Placeholder 8"/>
          <p:cNvSpPr>
            <a:spLocks noGrp="1"/>
          </p:cNvSpPr>
          <p:nvPr>
            <p:ph type="sldNum" sz="quarter" idx="12"/>
          </p:nvPr>
        </p:nvSpPr>
        <p:spPr/>
        <p:txBody>
          <a:bodyPr/>
          <a:lstStyle>
            <a:lvl1pPr>
              <a:defRPr/>
            </a:lvl1pPr>
          </a:lstStyle>
          <a:p>
            <a:fld id="{3B773D9C-80E7-488A-A300-B48E800F29F9}" type="slidenum">
              <a:rPr lang="en-CA"/>
              <a:pPr/>
              <a:t>‹#›</a:t>
            </a:fld>
            <a:endParaRPr lang="en-CA" dirty="0"/>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fld id="{4AC7ACA9-2199-4654-9EB3-B88A8408E974}" type="datetime1">
              <a:rPr lang="en-CA"/>
              <a:pPr/>
              <a:t>16/11/2011</a:t>
            </a:fld>
            <a:endParaRPr lang="en-CA" dirty="0"/>
          </a:p>
        </p:txBody>
      </p:sp>
      <p:sp>
        <p:nvSpPr>
          <p:cNvPr id="4" name="Footer Placeholder 3"/>
          <p:cNvSpPr>
            <a:spLocks noGrp="1"/>
          </p:cNvSpPr>
          <p:nvPr>
            <p:ph type="ftr" sz="quarter" idx="11"/>
          </p:nvPr>
        </p:nvSpPr>
        <p:spPr/>
        <p:txBody>
          <a:bodyPr/>
          <a:lstStyle>
            <a:lvl1pPr>
              <a:defRPr/>
            </a:lvl1pPr>
          </a:lstStyle>
          <a:p>
            <a:r>
              <a:rPr lang="en-CA" dirty="0"/>
              <a:t>Slide Number</a:t>
            </a:r>
          </a:p>
        </p:txBody>
      </p:sp>
      <p:sp>
        <p:nvSpPr>
          <p:cNvPr id="5" name="Slide Number Placeholder 4"/>
          <p:cNvSpPr>
            <a:spLocks noGrp="1"/>
          </p:cNvSpPr>
          <p:nvPr>
            <p:ph type="sldNum" sz="quarter" idx="12"/>
          </p:nvPr>
        </p:nvSpPr>
        <p:spPr/>
        <p:txBody>
          <a:bodyPr/>
          <a:lstStyle>
            <a:lvl1pPr>
              <a:defRPr/>
            </a:lvl1pPr>
          </a:lstStyle>
          <a:p>
            <a:fld id="{C1748D96-9921-4561-B393-1A0285C2A755}" type="slidenum">
              <a:rPr lang="en-CA"/>
              <a:pPr/>
              <a:t>‹#›</a:t>
            </a:fld>
            <a:endParaRPr lang="en-CA"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17"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fld id="{73BC5B3F-BB71-4819-B682-09AEA92A9692}"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6A1D9F11-70CD-4640-9E45-C028352E6819}" type="slidenum">
              <a:rPr lang="en-CA"/>
              <a:pPr/>
              <a:t>‹#›</a:t>
            </a:fld>
            <a:endParaRPr lang="en-CA"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563EDE2-49D5-4811-9116-8E2C6452013D}" type="datetime1">
              <a:rPr lang="en-CA"/>
              <a:pPr/>
              <a:t>16/11/2011</a:t>
            </a:fld>
            <a:endParaRPr lang="en-CA" dirty="0"/>
          </a:p>
        </p:txBody>
      </p:sp>
      <p:sp>
        <p:nvSpPr>
          <p:cNvPr id="3" name="Footer Placeholder 2"/>
          <p:cNvSpPr>
            <a:spLocks noGrp="1"/>
          </p:cNvSpPr>
          <p:nvPr>
            <p:ph type="ftr" sz="quarter" idx="11"/>
          </p:nvPr>
        </p:nvSpPr>
        <p:spPr/>
        <p:txBody>
          <a:bodyPr/>
          <a:lstStyle>
            <a:lvl1pPr>
              <a:defRPr/>
            </a:lvl1pPr>
          </a:lstStyle>
          <a:p>
            <a:r>
              <a:rPr lang="en-CA" dirty="0"/>
              <a:t>Slide Number</a:t>
            </a:r>
          </a:p>
        </p:txBody>
      </p:sp>
      <p:sp>
        <p:nvSpPr>
          <p:cNvPr id="4" name="Slide Number Placeholder 3"/>
          <p:cNvSpPr>
            <a:spLocks noGrp="1"/>
          </p:cNvSpPr>
          <p:nvPr>
            <p:ph type="sldNum" sz="quarter" idx="12"/>
          </p:nvPr>
        </p:nvSpPr>
        <p:spPr/>
        <p:txBody>
          <a:bodyPr/>
          <a:lstStyle>
            <a:lvl1pPr>
              <a:defRPr/>
            </a:lvl1pPr>
          </a:lstStyle>
          <a:p>
            <a:fld id="{96B18AE4-1AA3-4F10-A37A-AF162CAB39CB}" type="slidenum">
              <a:rPr lang="en-CA"/>
              <a:pPr/>
              <a:t>‹#›</a:t>
            </a:fld>
            <a:endParaRPr lang="en-CA" dirty="0"/>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1"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1" y="1435755"/>
            <a:ext cx="3007591" cy="4691062"/>
          </a:xfrm>
        </p:spPr>
        <p:txBody>
          <a:bodyPr/>
          <a:lstStyle>
            <a:lvl1pPr marL="0" indent="0">
              <a:buNone/>
              <a:defRPr sz="1300"/>
            </a:lvl1pPr>
            <a:lvl2pPr marL="410195" indent="0">
              <a:buNone/>
              <a:defRPr sz="1100"/>
            </a:lvl2pPr>
            <a:lvl3pPr marL="820391" indent="0">
              <a:buNone/>
              <a:defRPr sz="900"/>
            </a:lvl3pPr>
            <a:lvl4pPr marL="1230586" indent="0">
              <a:buNone/>
              <a:defRPr sz="800"/>
            </a:lvl4pPr>
            <a:lvl5pPr marL="1640781" indent="0">
              <a:buNone/>
              <a:defRPr sz="800"/>
            </a:lvl5pPr>
            <a:lvl6pPr marL="2050976" indent="0">
              <a:buNone/>
              <a:defRPr sz="800"/>
            </a:lvl6pPr>
            <a:lvl7pPr marL="2461173" indent="0">
              <a:buNone/>
              <a:defRPr sz="800"/>
            </a:lvl7pPr>
            <a:lvl8pPr marL="2871367" indent="0">
              <a:buNone/>
              <a:defRPr sz="800"/>
            </a:lvl8pPr>
            <a:lvl9pPr marL="3281562"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523CD37-AF12-4B39-8823-AA69723C7527}"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3002C8C3-E6F4-4A27-A4EE-9FA33BCEB52B}" type="slidenum">
              <a:rPr lang="en-CA"/>
              <a:pPr/>
              <a:t>‹#›</a:t>
            </a:fld>
            <a:endParaRPr lang="en-CA" dirty="0"/>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34" y="4800323"/>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34" y="612122"/>
            <a:ext cx="5486977" cy="4115360"/>
          </a:xfrm>
        </p:spPr>
        <p:txBody>
          <a:bodyPr/>
          <a:lstStyle>
            <a:lvl1pPr marL="0" indent="0">
              <a:buNone/>
              <a:defRPr sz="2900"/>
            </a:lvl1pPr>
            <a:lvl2pPr marL="410195" indent="0">
              <a:buNone/>
              <a:defRPr sz="2500"/>
            </a:lvl2pPr>
            <a:lvl3pPr marL="820391" indent="0">
              <a:buNone/>
              <a:defRPr sz="2200"/>
            </a:lvl3pPr>
            <a:lvl4pPr marL="1230586" indent="0">
              <a:buNone/>
              <a:defRPr sz="1800"/>
            </a:lvl4pPr>
            <a:lvl5pPr marL="1640781" indent="0">
              <a:buNone/>
              <a:defRPr sz="1800"/>
            </a:lvl5pPr>
            <a:lvl6pPr marL="2050976" indent="0">
              <a:buNone/>
              <a:defRPr sz="1800"/>
            </a:lvl6pPr>
            <a:lvl7pPr marL="2461173" indent="0">
              <a:buNone/>
              <a:defRPr sz="1800"/>
            </a:lvl7pPr>
            <a:lvl8pPr marL="2871367" indent="0">
              <a:buNone/>
              <a:defRPr sz="1800"/>
            </a:lvl8pPr>
            <a:lvl9pPr marL="3281562"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34" y="5367618"/>
            <a:ext cx="5486977" cy="804022"/>
          </a:xfrm>
        </p:spPr>
        <p:txBody>
          <a:bodyPr/>
          <a:lstStyle>
            <a:lvl1pPr marL="0" indent="0">
              <a:buNone/>
              <a:defRPr sz="1300"/>
            </a:lvl1pPr>
            <a:lvl2pPr marL="410195" indent="0">
              <a:buNone/>
              <a:defRPr sz="1100"/>
            </a:lvl2pPr>
            <a:lvl3pPr marL="820391" indent="0">
              <a:buNone/>
              <a:defRPr sz="900"/>
            </a:lvl3pPr>
            <a:lvl4pPr marL="1230586" indent="0">
              <a:buNone/>
              <a:defRPr sz="800"/>
            </a:lvl4pPr>
            <a:lvl5pPr marL="1640781" indent="0">
              <a:buNone/>
              <a:defRPr sz="800"/>
            </a:lvl5pPr>
            <a:lvl6pPr marL="2050976" indent="0">
              <a:buNone/>
              <a:defRPr sz="800"/>
            </a:lvl6pPr>
            <a:lvl7pPr marL="2461173" indent="0">
              <a:buNone/>
              <a:defRPr sz="800"/>
            </a:lvl7pPr>
            <a:lvl8pPr marL="2871367" indent="0">
              <a:buNone/>
              <a:defRPr sz="800"/>
            </a:lvl8pPr>
            <a:lvl9pPr marL="3281562"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CA2E40-D954-41AE-8FD1-2CDBB21AE023}"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5B89E820-AD32-46D7-970B-ED61D8D42A87}" type="slidenum">
              <a:rPr lang="en-CA"/>
              <a:pPr/>
              <a:t>‹#›</a:t>
            </a:fld>
            <a:endParaRPr lang="en-CA" dirty="0"/>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EC673DB8-D7D0-4A37-85BD-AF46DE2EF110}"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F6B784FC-CFC3-451F-9378-454899543841}" type="slidenum">
              <a:rPr lang="en-CA"/>
              <a:pPr/>
              <a:t>‹#›</a:t>
            </a:fld>
            <a:endParaRPr lang="en-CA" dirty="0"/>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979" y="274545"/>
            <a:ext cx="2056535" cy="585227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491" y="274545"/>
            <a:ext cx="6033943" cy="58522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99ECCAC6-E801-40A3-8B1E-307474DA9084}"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C8CB418B-4194-4D7C-9575-A99A4C71DC5C}" type="slidenum">
              <a:rPr lang="en-CA"/>
              <a:pPr/>
              <a:t>‹#›</a:t>
            </a:fld>
            <a:endParaRPr lang="en-CA"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182" indent="0">
              <a:buNone/>
              <a:defRPr sz="1800" b="1"/>
            </a:lvl2pPr>
            <a:lvl3pPr marL="816363" indent="0">
              <a:buNone/>
              <a:defRPr sz="1600" b="1"/>
            </a:lvl3pPr>
            <a:lvl4pPr marL="1224556" indent="0">
              <a:buNone/>
              <a:defRPr sz="1400" b="1"/>
            </a:lvl4pPr>
            <a:lvl5pPr marL="1632739" indent="0">
              <a:buNone/>
              <a:defRPr sz="1400" b="1"/>
            </a:lvl5pPr>
            <a:lvl6pPr marL="2040932" indent="0">
              <a:buNone/>
              <a:defRPr sz="1400" b="1"/>
            </a:lvl6pPr>
            <a:lvl7pPr marL="2449115" indent="0">
              <a:buNone/>
              <a:defRPr sz="1400" b="1"/>
            </a:lvl7pPr>
            <a:lvl8pPr marL="2857300" indent="0">
              <a:buNone/>
              <a:defRPr sz="1400" b="1"/>
            </a:lvl8pPr>
            <a:lvl9pPr marL="3265485"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182" indent="0">
              <a:buNone/>
              <a:defRPr sz="1800" b="1"/>
            </a:lvl2pPr>
            <a:lvl3pPr marL="816363" indent="0">
              <a:buNone/>
              <a:defRPr sz="1600" b="1"/>
            </a:lvl3pPr>
            <a:lvl4pPr marL="1224556" indent="0">
              <a:buNone/>
              <a:defRPr sz="1400" b="1"/>
            </a:lvl4pPr>
            <a:lvl5pPr marL="1632739" indent="0">
              <a:buNone/>
              <a:defRPr sz="1400" b="1"/>
            </a:lvl5pPr>
            <a:lvl6pPr marL="2040932" indent="0">
              <a:buNone/>
              <a:defRPr sz="1400" b="1"/>
            </a:lvl6pPr>
            <a:lvl7pPr marL="2449115" indent="0">
              <a:buNone/>
              <a:defRPr sz="1400" b="1"/>
            </a:lvl7pPr>
            <a:lvl8pPr marL="2857300" indent="0">
              <a:buNone/>
              <a:defRPr sz="1400" b="1"/>
            </a:lvl8pPr>
            <a:lvl9pPr marL="3265485"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fld id="{149DD466-0CDE-48CF-BF0D-D10CF0B1EA2B}" type="datetime1">
              <a:rPr lang="en-CA"/>
              <a:pPr/>
              <a:t>16/11/2011</a:t>
            </a:fld>
            <a:endParaRPr lang="en-CA" dirty="0"/>
          </a:p>
        </p:txBody>
      </p:sp>
      <p:sp>
        <p:nvSpPr>
          <p:cNvPr id="8" name="Footer Placeholder 7"/>
          <p:cNvSpPr>
            <a:spLocks noGrp="1"/>
          </p:cNvSpPr>
          <p:nvPr>
            <p:ph type="ftr" sz="quarter" idx="11"/>
          </p:nvPr>
        </p:nvSpPr>
        <p:spPr/>
        <p:txBody>
          <a:bodyPr/>
          <a:lstStyle>
            <a:lvl1pPr>
              <a:defRPr/>
            </a:lvl1pPr>
          </a:lstStyle>
          <a:p>
            <a:r>
              <a:rPr lang="en-CA" dirty="0"/>
              <a:t>Slide Number</a:t>
            </a:r>
          </a:p>
        </p:txBody>
      </p:sp>
      <p:sp>
        <p:nvSpPr>
          <p:cNvPr id="9" name="Slide Number Placeholder 8"/>
          <p:cNvSpPr>
            <a:spLocks noGrp="1"/>
          </p:cNvSpPr>
          <p:nvPr>
            <p:ph type="sldNum" sz="quarter" idx="12"/>
          </p:nvPr>
        </p:nvSpPr>
        <p:spPr/>
        <p:txBody>
          <a:bodyPr/>
          <a:lstStyle>
            <a:lvl1pPr>
              <a:defRPr/>
            </a:lvl1pPr>
          </a:lstStyle>
          <a:p>
            <a:fld id="{3B773D9C-80E7-488A-A300-B48E800F29F9}" type="slidenum">
              <a:rPr lang="en-CA"/>
              <a:pPr/>
              <a:t>‹#›</a:t>
            </a:fld>
            <a:endParaRPr lang="en-CA"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fld id="{4AC7ACA9-2199-4654-9EB3-B88A8408E974}" type="datetime1">
              <a:rPr lang="en-CA"/>
              <a:pPr/>
              <a:t>16/11/2011</a:t>
            </a:fld>
            <a:endParaRPr lang="en-CA" dirty="0"/>
          </a:p>
        </p:txBody>
      </p:sp>
      <p:sp>
        <p:nvSpPr>
          <p:cNvPr id="4" name="Footer Placeholder 3"/>
          <p:cNvSpPr>
            <a:spLocks noGrp="1"/>
          </p:cNvSpPr>
          <p:nvPr>
            <p:ph type="ftr" sz="quarter" idx="11"/>
          </p:nvPr>
        </p:nvSpPr>
        <p:spPr/>
        <p:txBody>
          <a:bodyPr/>
          <a:lstStyle>
            <a:lvl1pPr>
              <a:defRPr/>
            </a:lvl1pPr>
          </a:lstStyle>
          <a:p>
            <a:r>
              <a:rPr lang="en-CA" dirty="0"/>
              <a:t>Slide Number</a:t>
            </a:r>
          </a:p>
        </p:txBody>
      </p:sp>
      <p:sp>
        <p:nvSpPr>
          <p:cNvPr id="5" name="Slide Number Placeholder 4"/>
          <p:cNvSpPr>
            <a:spLocks noGrp="1"/>
          </p:cNvSpPr>
          <p:nvPr>
            <p:ph type="sldNum" sz="quarter" idx="12"/>
          </p:nvPr>
        </p:nvSpPr>
        <p:spPr/>
        <p:txBody>
          <a:bodyPr/>
          <a:lstStyle>
            <a:lvl1pPr>
              <a:defRPr/>
            </a:lvl1pPr>
          </a:lstStyle>
          <a:p>
            <a:fld id="{C1748D96-9921-4561-B393-1A0285C2A755}" type="slidenum">
              <a:rPr lang="en-CA"/>
              <a:pPr/>
              <a:t>‹#›</a:t>
            </a:fld>
            <a:endParaRPr lang="en-CA"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563EDE2-49D5-4811-9116-8E2C6452013D}" type="datetime1">
              <a:rPr lang="en-CA"/>
              <a:pPr/>
              <a:t>16/11/2011</a:t>
            </a:fld>
            <a:endParaRPr lang="en-CA" dirty="0"/>
          </a:p>
        </p:txBody>
      </p:sp>
      <p:sp>
        <p:nvSpPr>
          <p:cNvPr id="3" name="Footer Placeholder 2"/>
          <p:cNvSpPr>
            <a:spLocks noGrp="1"/>
          </p:cNvSpPr>
          <p:nvPr>
            <p:ph type="ftr" sz="quarter" idx="11"/>
          </p:nvPr>
        </p:nvSpPr>
        <p:spPr/>
        <p:txBody>
          <a:bodyPr/>
          <a:lstStyle>
            <a:lvl1pPr>
              <a:defRPr/>
            </a:lvl1pPr>
          </a:lstStyle>
          <a:p>
            <a:r>
              <a:rPr lang="en-CA" dirty="0"/>
              <a:t>Slide Number</a:t>
            </a:r>
          </a:p>
        </p:txBody>
      </p:sp>
      <p:sp>
        <p:nvSpPr>
          <p:cNvPr id="4" name="Slide Number Placeholder 3"/>
          <p:cNvSpPr>
            <a:spLocks noGrp="1"/>
          </p:cNvSpPr>
          <p:nvPr>
            <p:ph type="sldNum" sz="quarter" idx="12"/>
          </p:nvPr>
        </p:nvSpPr>
        <p:spPr/>
        <p:txBody>
          <a:bodyPr/>
          <a:lstStyle>
            <a:lvl1pPr>
              <a:defRPr/>
            </a:lvl1pPr>
          </a:lstStyle>
          <a:p>
            <a:fld id="{96B18AE4-1AA3-4F10-A37A-AF162CAB39CB}" type="slidenum">
              <a:rPr lang="en-CA"/>
              <a:pPr/>
              <a:t>‹#›</a:t>
            </a:fld>
            <a:endParaRPr lang="en-CA"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182" indent="0">
              <a:buNone/>
              <a:defRPr sz="1100"/>
            </a:lvl2pPr>
            <a:lvl3pPr marL="816363" indent="0">
              <a:buNone/>
              <a:defRPr sz="900"/>
            </a:lvl3pPr>
            <a:lvl4pPr marL="1224556" indent="0">
              <a:buNone/>
              <a:defRPr sz="800"/>
            </a:lvl4pPr>
            <a:lvl5pPr marL="1632739" indent="0">
              <a:buNone/>
              <a:defRPr sz="800"/>
            </a:lvl5pPr>
            <a:lvl6pPr marL="2040932" indent="0">
              <a:buNone/>
              <a:defRPr sz="800"/>
            </a:lvl6pPr>
            <a:lvl7pPr marL="2449115" indent="0">
              <a:buNone/>
              <a:defRPr sz="800"/>
            </a:lvl7pPr>
            <a:lvl8pPr marL="2857300" indent="0">
              <a:buNone/>
              <a:defRPr sz="800"/>
            </a:lvl8pPr>
            <a:lvl9pPr marL="326548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523CD37-AF12-4B39-8823-AA69723C7527}"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3002C8C3-E6F4-4A27-A4EE-9FA33BCEB52B}"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pic>
        <p:nvPicPr>
          <p:cNvPr id="4" name="Picture 3" descr="HRVideoBackground-white.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76" y="4800365"/>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76" y="612122"/>
            <a:ext cx="5486977" cy="4115360"/>
          </a:xfrm>
        </p:spPr>
        <p:txBody>
          <a:bodyPr/>
          <a:lstStyle>
            <a:lvl1pPr marL="0" indent="0">
              <a:buNone/>
              <a:defRPr sz="2900"/>
            </a:lvl1pPr>
            <a:lvl2pPr marL="408182" indent="0">
              <a:buNone/>
              <a:defRPr sz="2500"/>
            </a:lvl2pPr>
            <a:lvl3pPr marL="816363" indent="0">
              <a:buNone/>
              <a:defRPr sz="2200"/>
            </a:lvl3pPr>
            <a:lvl4pPr marL="1224556" indent="0">
              <a:buNone/>
              <a:defRPr sz="1800"/>
            </a:lvl4pPr>
            <a:lvl5pPr marL="1632739" indent="0">
              <a:buNone/>
              <a:defRPr sz="1800"/>
            </a:lvl5pPr>
            <a:lvl6pPr marL="2040932" indent="0">
              <a:buNone/>
              <a:defRPr sz="1800"/>
            </a:lvl6pPr>
            <a:lvl7pPr marL="2449115" indent="0">
              <a:buNone/>
              <a:defRPr sz="1800"/>
            </a:lvl7pPr>
            <a:lvl8pPr marL="2857300" indent="0">
              <a:buNone/>
              <a:defRPr sz="1800"/>
            </a:lvl8pPr>
            <a:lvl9pPr marL="3265485"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76" y="5367618"/>
            <a:ext cx="5486977" cy="804022"/>
          </a:xfrm>
        </p:spPr>
        <p:txBody>
          <a:bodyPr/>
          <a:lstStyle>
            <a:lvl1pPr marL="0" indent="0">
              <a:buNone/>
              <a:defRPr sz="1300"/>
            </a:lvl1pPr>
            <a:lvl2pPr marL="408182" indent="0">
              <a:buNone/>
              <a:defRPr sz="1100"/>
            </a:lvl2pPr>
            <a:lvl3pPr marL="816363" indent="0">
              <a:buNone/>
              <a:defRPr sz="900"/>
            </a:lvl3pPr>
            <a:lvl4pPr marL="1224556" indent="0">
              <a:buNone/>
              <a:defRPr sz="800"/>
            </a:lvl4pPr>
            <a:lvl5pPr marL="1632739" indent="0">
              <a:buNone/>
              <a:defRPr sz="800"/>
            </a:lvl5pPr>
            <a:lvl6pPr marL="2040932" indent="0">
              <a:buNone/>
              <a:defRPr sz="800"/>
            </a:lvl6pPr>
            <a:lvl7pPr marL="2449115" indent="0">
              <a:buNone/>
              <a:defRPr sz="800"/>
            </a:lvl7pPr>
            <a:lvl8pPr marL="2857300" indent="0">
              <a:buNone/>
              <a:defRPr sz="800"/>
            </a:lvl8pPr>
            <a:lvl9pPr marL="326548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CA2E40-D954-41AE-8FD1-2CDBB21AE023}"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5B89E820-AD32-46D7-970B-ED61D8D42A87}" type="slidenum">
              <a:rPr lang="en-CA"/>
              <a:pPr/>
              <a:t>‹#›</a:t>
            </a:fld>
            <a:endParaRPr lang="en-CA"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EC673DB8-D7D0-4A37-85BD-AF46DE2EF110}"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F6B784FC-CFC3-451F-9378-454899543841}" type="slidenum">
              <a:rPr lang="en-CA"/>
              <a:pPr/>
              <a:t>‹#›</a:t>
            </a:fld>
            <a:endParaRPr lang="en-CA"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21" y="274545"/>
            <a:ext cx="2056535" cy="585227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33" y="274545"/>
            <a:ext cx="6033943" cy="58522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99ECCAC6-E801-40A3-8B1E-307474DA9084}"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C8CB418B-4194-4D7C-9575-A99A4C71DC5C}" type="slidenum">
              <a:rPr lang="en-CA"/>
              <a:pPr/>
              <a:t>‹#›</a:t>
            </a:fld>
            <a:endParaRPr lang="en-CA"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53" y="2130560"/>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64" y="3885640"/>
            <a:ext cx="6401955" cy="1753721"/>
          </a:xfrm>
        </p:spPr>
        <p:txBody>
          <a:bodyPr/>
          <a:lstStyle>
            <a:lvl1pPr marL="0" indent="0" algn="ctr">
              <a:buNone/>
              <a:defRPr/>
            </a:lvl1pPr>
            <a:lvl2pPr marL="408326" indent="0" algn="ctr">
              <a:buNone/>
              <a:defRPr/>
            </a:lvl2pPr>
            <a:lvl3pPr marL="816650" indent="0" algn="ctr">
              <a:buNone/>
              <a:defRPr/>
            </a:lvl3pPr>
            <a:lvl4pPr marL="1224985" indent="0" algn="ctr">
              <a:buNone/>
              <a:defRPr/>
            </a:lvl4pPr>
            <a:lvl5pPr marL="1633312" indent="0" algn="ctr">
              <a:buNone/>
              <a:defRPr/>
            </a:lvl5pPr>
            <a:lvl6pPr marL="2041647" indent="0" algn="ctr">
              <a:buNone/>
              <a:defRPr/>
            </a:lvl6pPr>
            <a:lvl7pPr marL="2449974" indent="0" algn="ctr">
              <a:buNone/>
              <a:defRPr/>
            </a:lvl7pPr>
            <a:lvl8pPr marL="2858302" indent="0" algn="ctr">
              <a:buNone/>
              <a:defRPr/>
            </a:lvl8pPr>
            <a:lvl9pPr marL="3266630" indent="0" algn="ctr">
              <a:buNone/>
              <a:defRPr/>
            </a:lvl9pPr>
          </a:lstStyle>
          <a:p>
            <a:r>
              <a:rPr lang="en-US" smtClean="0"/>
              <a:t>Click to edit Master subtitle style</a:t>
            </a:r>
            <a:endParaRPr lang="en-CA"/>
          </a:p>
        </p:txBody>
      </p:sp>
      <p:pic>
        <p:nvPicPr>
          <p:cNvPr id="4" name="Picture 3" descr="HRVideoBackground.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pic>
        <p:nvPicPr>
          <p:cNvPr id="4" name="Picture 3" descr="HRVideoBackground-white.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326" indent="0">
              <a:buNone/>
              <a:defRPr sz="1600"/>
            </a:lvl2pPr>
            <a:lvl3pPr marL="816650" indent="0">
              <a:buNone/>
              <a:defRPr sz="1400"/>
            </a:lvl3pPr>
            <a:lvl4pPr marL="1224985" indent="0">
              <a:buNone/>
              <a:defRPr sz="1300"/>
            </a:lvl4pPr>
            <a:lvl5pPr marL="1633312" indent="0">
              <a:buNone/>
              <a:defRPr sz="1300"/>
            </a:lvl5pPr>
            <a:lvl6pPr marL="2041647" indent="0">
              <a:buNone/>
              <a:defRPr sz="1300"/>
            </a:lvl6pPr>
            <a:lvl7pPr marL="2449974" indent="0">
              <a:buNone/>
              <a:defRPr sz="1300"/>
            </a:lvl7pPr>
            <a:lvl8pPr marL="2858302" indent="0">
              <a:buNone/>
              <a:defRPr sz="1300"/>
            </a:lvl8pPr>
            <a:lvl9pPr marL="3266630" indent="0">
              <a:buNone/>
              <a:defRPr sz="1300"/>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14"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530" y="274544"/>
            <a:ext cx="8229023"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326" indent="0">
              <a:buNone/>
              <a:defRPr sz="1800" b="1"/>
            </a:lvl2pPr>
            <a:lvl3pPr marL="816650" indent="0">
              <a:buNone/>
              <a:defRPr sz="1600" b="1"/>
            </a:lvl3pPr>
            <a:lvl4pPr marL="1224985" indent="0">
              <a:buNone/>
              <a:defRPr sz="1400" b="1"/>
            </a:lvl4pPr>
            <a:lvl5pPr marL="1633312" indent="0">
              <a:buNone/>
              <a:defRPr sz="1400" b="1"/>
            </a:lvl5pPr>
            <a:lvl6pPr marL="2041647" indent="0">
              <a:buNone/>
              <a:defRPr sz="1400" b="1"/>
            </a:lvl6pPr>
            <a:lvl7pPr marL="2449974" indent="0">
              <a:buNone/>
              <a:defRPr sz="1400" b="1"/>
            </a:lvl7pPr>
            <a:lvl8pPr marL="2858302" indent="0">
              <a:buNone/>
              <a:defRPr sz="1400" b="1"/>
            </a:lvl8pPr>
            <a:lvl9pPr marL="3266630"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326" indent="0">
              <a:buNone/>
              <a:defRPr sz="1800" b="1"/>
            </a:lvl2pPr>
            <a:lvl3pPr marL="816650" indent="0">
              <a:buNone/>
              <a:defRPr sz="1600" b="1"/>
            </a:lvl3pPr>
            <a:lvl4pPr marL="1224985" indent="0">
              <a:buNone/>
              <a:defRPr sz="1400" b="1"/>
            </a:lvl4pPr>
            <a:lvl5pPr marL="1633312" indent="0">
              <a:buNone/>
              <a:defRPr sz="1400" b="1"/>
            </a:lvl5pPr>
            <a:lvl6pPr marL="2041647" indent="0">
              <a:buNone/>
              <a:defRPr sz="1400" b="1"/>
            </a:lvl6pPr>
            <a:lvl7pPr marL="2449974" indent="0">
              <a:buNone/>
              <a:defRPr sz="1400" b="1"/>
            </a:lvl7pPr>
            <a:lvl8pPr marL="2858302" indent="0">
              <a:buNone/>
              <a:defRPr sz="1400" b="1"/>
            </a:lvl8pPr>
            <a:lvl9pPr marL="3266630"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278" indent="0">
              <a:buNone/>
              <a:defRPr sz="1600"/>
            </a:lvl2pPr>
            <a:lvl3pPr marL="816554" indent="0">
              <a:buNone/>
              <a:defRPr sz="1400"/>
            </a:lvl3pPr>
            <a:lvl4pPr marL="1224842" indent="0">
              <a:buNone/>
              <a:defRPr sz="1300"/>
            </a:lvl4pPr>
            <a:lvl5pPr marL="1633121" indent="0">
              <a:buNone/>
              <a:defRPr sz="1300"/>
            </a:lvl5pPr>
            <a:lvl6pPr marL="2041408" indent="0">
              <a:buNone/>
              <a:defRPr sz="1300"/>
            </a:lvl6pPr>
            <a:lvl7pPr marL="2449688" indent="0">
              <a:buNone/>
              <a:defRPr sz="1300"/>
            </a:lvl7pPr>
            <a:lvl8pPr marL="2857968" indent="0">
              <a:buNone/>
              <a:defRPr sz="1300"/>
            </a:lvl8pPr>
            <a:lvl9pPr marL="3266248" indent="0">
              <a:buNone/>
              <a:defRPr sz="13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326" indent="0">
              <a:buNone/>
              <a:defRPr sz="1100"/>
            </a:lvl2pPr>
            <a:lvl3pPr marL="816650" indent="0">
              <a:buNone/>
              <a:defRPr sz="900"/>
            </a:lvl3pPr>
            <a:lvl4pPr marL="1224985" indent="0">
              <a:buNone/>
              <a:defRPr sz="800"/>
            </a:lvl4pPr>
            <a:lvl5pPr marL="1633312" indent="0">
              <a:buNone/>
              <a:defRPr sz="800"/>
            </a:lvl5pPr>
            <a:lvl6pPr marL="2041647" indent="0">
              <a:buNone/>
              <a:defRPr sz="800"/>
            </a:lvl6pPr>
            <a:lvl7pPr marL="2449974" indent="0">
              <a:buNone/>
              <a:defRPr sz="800"/>
            </a:lvl7pPr>
            <a:lvl8pPr marL="2858302" indent="0">
              <a:buNone/>
              <a:defRPr sz="800"/>
            </a:lvl8pPr>
            <a:lvl9pPr marL="3266630" indent="0">
              <a:buNone/>
              <a:defRPr sz="800"/>
            </a:lvl9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73" y="4800362"/>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73" y="612122"/>
            <a:ext cx="5486977" cy="4115360"/>
          </a:xfrm>
        </p:spPr>
        <p:txBody>
          <a:bodyPr/>
          <a:lstStyle>
            <a:lvl1pPr marL="0" indent="0">
              <a:buNone/>
              <a:defRPr sz="2900"/>
            </a:lvl1pPr>
            <a:lvl2pPr marL="408326" indent="0">
              <a:buNone/>
              <a:defRPr sz="2500"/>
            </a:lvl2pPr>
            <a:lvl3pPr marL="816650" indent="0">
              <a:buNone/>
              <a:defRPr sz="2200"/>
            </a:lvl3pPr>
            <a:lvl4pPr marL="1224985" indent="0">
              <a:buNone/>
              <a:defRPr sz="1800"/>
            </a:lvl4pPr>
            <a:lvl5pPr marL="1633312" indent="0">
              <a:buNone/>
              <a:defRPr sz="1800"/>
            </a:lvl5pPr>
            <a:lvl6pPr marL="2041647" indent="0">
              <a:buNone/>
              <a:defRPr sz="1800"/>
            </a:lvl6pPr>
            <a:lvl7pPr marL="2449974" indent="0">
              <a:buNone/>
              <a:defRPr sz="1800"/>
            </a:lvl7pPr>
            <a:lvl8pPr marL="2858302" indent="0">
              <a:buNone/>
              <a:defRPr sz="1800"/>
            </a:lvl8pPr>
            <a:lvl9pPr marL="3266630"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73" y="5367618"/>
            <a:ext cx="5486977" cy="804022"/>
          </a:xfrm>
        </p:spPr>
        <p:txBody>
          <a:bodyPr/>
          <a:lstStyle>
            <a:lvl1pPr marL="0" indent="0">
              <a:buNone/>
              <a:defRPr sz="1300"/>
            </a:lvl1pPr>
            <a:lvl2pPr marL="408326" indent="0">
              <a:buNone/>
              <a:defRPr sz="1100"/>
            </a:lvl2pPr>
            <a:lvl3pPr marL="816650" indent="0">
              <a:buNone/>
              <a:defRPr sz="900"/>
            </a:lvl3pPr>
            <a:lvl4pPr marL="1224985" indent="0">
              <a:buNone/>
              <a:defRPr sz="800"/>
            </a:lvl4pPr>
            <a:lvl5pPr marL="1633312" indent="0">
              <a:buNone/>
              <a:defRPr sz="800"/>
            </a:lvl5pPr>
            <a:lvl6pPr marL="2041647" indent="0">
              <a:buNone/>
              <a:defRPr sz="800"/>
            </a:lvl6pPr>
            <a:lvl7pPr marL="2449974" indent="0">
              <a:buNone/>
              <a:defRPr sz="800"/>
            </a:lvl7pPr>
            <a:lvl8pPr marL="2858302" indent="0">
              <a:buNone/>
              <a:defRPr sz="800"/>
            </a:lvl8pPr>
            <a:lvl9pPr marL="3266630" indent="0">
              <a:buNone/>
              <a:defRPr sz="8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18" y="67277"/>
            <a:ext cx="2056535" cy="6059581"/>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30" y="67277"/>
            <a:ext cx="6033943" cy="605958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55" y="2130562"/>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66" y="3885640"/>
            <a:ext cx="6401955" cy="1753721"/>
          </a:xfrm>
        </p:spPr>
        <p:txBody>
          <a:bodyPr/>
          <a:lstStyle>
            <a:lvl1pPr marL="0" indent="0" algn="ctr">
              <a:buNone/>
              <a:defRPr/>
            </a:lvl1pPr>
            <a:lvl2pPr marL="408230" indent="0" algn="ctr">
              <a:buNone/>
              <a:defRPr/>
            </a:lvl2pPr>
            <a:lvl3pPr marL="816458" indent="0" algn="ctr">
              <a:buNone/>
              <a:defRPr/>
            </a:lvl3pPr>
            <a:lvl4pPr marL="1224699" indent="0" algn="ctr">
              <a:buNone/>
              <a:defRPr/>
            </a:lvl4pPr>
            <a:lvl5pPr marL="1632930" indent="0" algn="ctr">
              <a:buNone/>
              <a:defRPr/>
            </a:lvl5pPr>
            <a:lvl6pPr marL="2041170" indent="0" algn="ctr">
              <a:buNone/>
              <a:defRPr/>
            </a:lvl6pPr>
            <a:lvl7pPr marL="2449401" indent="0" algn="ctr">
              <a:buNone/>
              <a:defRPr/>
            </a:lvl7pPr>
            <a:lvl8pPr marL="2857634" indent="0" algn="ctr">
              <a:buNone/>
              <a:defRPr/>
            </a:lvl8pPr>
            <a:lvl9pPr marL="3265867"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E9FE1A73-26EA-445C-9483-BDA0FC8B2982}"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1263F4EE-4AD9-4F11-8D9C-3DDE19644834}" type="slidenum">
              <a:rPr lang="en-CA"/>
              <a:pPr/>
              <a:t>‹#›</a:t>
            </a:fld>
            <a:endParaRPr lang="en-CA"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D0FE5EC5-52E5-44F0-83BF-94671CDCF71D}"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3EC638DC-49EF-48DF-8131-ABD7D7EF2A4B}" type="slidenum">
              <a:rPr lang="en-CA"/>
              <a:pPr/>
              <a:t>‹#›</a:t>
            </a:fld>
            <a:endParaRPr lang="en-CA"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230" indent="0">
              <a:buNone/>
              <a:defRPr sz="1600"/>
            </a:lvl2pPr>
            <a:lvl3pPr marL="816458" indent="0">
              <a:buNone/>
              <a:defRPr sz="1400"/>
            </a:lvl3pPr>
            <a:lvl4pPr marL="1224699" indent="0">
              <a:buNone/>
              <a:defRPr sz="1300"/>
            </a:lvl4pPr>
            <a:lvl5pPr marL="1632930" indent="0">
              <a:buNone/>
              <a:defRPr sz="1300"/>
            </a:lvl5pPr>
            <a:lvl6pPr marL="2041170" indent="0">
              <a:buNone/>
              <a:defRPr sz="1300"/>
            </a:lvl6pPr>
            <a:lvl7pPr marL="2449401" indent="0">
              <a:buNone/>
              <a:defRPr sz="1300"/>
            </a:lvl7pPr>
            <a:lvl8pPr marL="2857634" indent="0">
              <a:buNone/>
              <a:defRPr sz="1300"/>
            </a:lvl8pPr>
            <a:lvl9pPr marL="3265867"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BB8DD61-9E35-4CDC-8CC3-7CA21CA5FE87}"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04F728FB-CD79-4230-A3A8-FD75E7B844C2}" type="slidenum">
              <a:rPr lang="en-CA"/>
              <a:pPr/>
              <a:t>‹#›</a:t>
            </a:fld>
            <a:endParaRPr lang="en-CA"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16"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fld id="{73BC5B3F-BB71-4819-B682-09AEA92A9692}"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6A1D9F11-70CD-4640-9E45-C028352E6819}" type="slidenum">
              <a:rPr lang="en-CA"/>
              <a:pPr/>
              <a:t>‹#›</a:t>
            </a:fld>
            <a:endParaRPr lang="en-CA"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230" indent="0">
              <a:buNone/>
              <a:defRPr sz="1800" b="1"/>
            </a:lvl2pPr>
            <a:lvl3pPr marL="816458" indent="0">
              <a:buNone/>
              <a:defRPr sz="1600" b="1"/>
            </a:lvl3pPr>
            <a:lvl4pPr marL="1224699" indent="0">
              <a:buNone/>
              <a:defRPr sz="1400" b="1"/>
            </a:lvl4pPr>
            <a:lvl5pPr marL="1632930" indent="0">
              <a:buNone/>
              <a:defRPr sz="1400" b="1"/>
            </a:lvl5pPr>
            <a:lvl6pPr marL="2041170" indent="0">
              <a:buNone/>
              <a:defRPr sz="1400" b="1"/>
            </a:lvl6pPr>
            <a:lvl7pPr marL="2449401" indent="0">
              <a:buNone/>
              <a:defRPr sz="1400" b="1"/>
            </a:lvl7pPr>
            <a:lvl8pPr marL="2857634" indent="0">
              <a:buNone/>
              <a:defRPr sz="1400" b="1"/>
            </a:lvl8pPr>
            <a:lvl9pPr marL="3265867"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230" indent="0">
              <a:buNone/>
              <a:defRPr sz="1800" b="1"/>
            </a:lvl2pPr>
            <a:lvl3pPr marL="816458" indent="0">
              <a:buNone/>
              <a:defRPr sz="1600" b="1"/>
            </a:lvl3pPr>
            <a:lvl4pPr marL="1224699" indent="0">
              <a:buNone/>
              <a:defRPr sz="1400" b="1"/>
            </a:lvl4pPr>
            <a:lvl5pPr marL="1632930" indent="0">
              <a:buNone/>
              <a:defRPr sz="1400" b="1"/>
            </a:lvl5pPr>
            <a:lvl6pPr marL="2041170" indent="0">
              <a:buNone/>
              <a:defRPr sz="1400" b="1"/>
            </a:lvl6pPr>
            <a:lvl7pPr marL="2449401" indent="0">
              <a:buNone/>
              <a:defRPr sz="1400" b="1"/>
            </a:lvl7pPr>
            <a:lvl8pPr marL="2857634" indent="0">
              <a:buNone/>
              <a:defRPr sz="1400" b="1"/>
            </a:lvl8pPr>
            <a:lvl9pPr marL="3265867"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fld id="{149DD466-0CDE-48CF-BF0D-D10CF0B1EA2B}" type="datetime1">
              <a:rPr lang="en-CA"/>
              <a:pPr/>
              <a:t>16/11/2011</a:t>
            </a:fld>
            <a:endParaRPr lang="en-CA" dirty="0"/>
          </a:p>
        </p:txBody>
      </p:sp>
      <p:sp>
        <p:nvSpPr>
          <p:cNvPr id="8" name="Footer Placeholder 7"/>
          <p:cNvSpPr>
            <a:spLocks noGrp="1"/>
          </p:cNvSpPr>
          <p:nvPr>
            <p:ph type="ftr" sz="quarter" idx="11"/>
          </p:nvPr>
        </p:nvSpPr>
        <p:spPr/>
        <p:txBody>
          <a:bodyPr/>
          <a:lstStyle>
            <a:lvl1pPr>
              <a:defRPr/>
            </a:lvl1pPr>
          </a:lstStyle>
          <a:p>
            <a:r>
              <a:rPr lang="en-CA" dirty="0"/>
              <a:t>Slide Number</a:t>
            </a:r>
          </a:p>
        </p:txBody>
      </p:sp>
      <p:sp>
        <p:nvSpPr>
          <p:cNvPr id="9" name="Slide Number Placeholder 8"/>
          <p:cNvSpPr>
            <a:spLocks noGrp="1"/>
          </p:cNvSpPr>
          <p:nvPr>
            <p:ph type="sldNum" sz="quarter" idx="12"/>
          </p:nvPr>
        </p:nvSpPr>
        <p:spPr/>
        <p:txBody>
          <a:bodyPr/>
          <a:lstStyle>
            <a:lvl1pPr>
              <a:defRPr/>
            </a:lvl1pPr>
          </a:lstStyle>
          <a:p>
            <a:fld id="{3B773D9C-80E7-488A-A300-B48E800F29F9}" type="slidenum">
              <a:rPr lang="en-CA"/>
              <a:pPr/>
              <a:t>‹#›</a:t>
            </a:fld>
            <a:endParaRPr lang="en-CA"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fld id="{4AC7ACA9-2199-4654-9EB3-B88A8408E974}" type="datetime1">
              <a:rPr lang="en-CA"/>
              <a:pPr/>
              <a:t>16/11/2011</a:t>
            </a:fld>
            <a:endParaRPr lang="en-CA" dirty="0"/>
          </a:p>
        </p:txBody>
      </p:sp>
      <p:sp>
        <p:nvSpPr>
          <p:cNvPr id="4" name="Footer Placeholder 3"/>
          <p:cNvSpPr>
            <a:spLocks noGrp="1"/>
          </p:cNvSpPr>
          <p:nvPr>
            <p:ph type="ftr" sz="quarter" idx="11"/>
          </p:nvPr>
        </p:nvSpPr>
        <p:spPr/>
        <p:txBody>
          <a:bodyPr/>
          <a:lstStyle>
            <a:lvl1pPr>
              <a:defRPr/>
            </a:lvl1pPr>
          </a:lstStyle>
          <a:p>
            <a:r>
              <a:rPr lang="en-CA" dirty="0"/>
              <a:t>Slide Number</a:t>
            </a:r>
          </a:p>
        </p:txBody>
      </p:sp>
      <p:sp>
        <p:nvSpPr>
          <p:cNvPr id="5" name="Slide Number Placeholder 4"/>
          <p:cNvSpPr>
            <a:spLocks noGrp="1"/>
          </p:cNvSpPr>
          <p:nvPr>
            <p:ph type="sldNum" sz="quarter" idx="12"/>
          </p:nvPr>
        </p:nvSpPr>
        <p:spPr/>
        <p:txBody>
          <a:bodyPr/>
          <a:lstStyle>
            <a:lvl1pPr>
              <a:defRPr/>
            </a:lvl1pPr>
          </a:lstStyle>
          <a:p>
            <a:fld id="{C1748D96-9921-4561-B393-1A0285C2A755}" type="slidenum">
              <a:rPr lang="en-CA"/>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15"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563EDE2-49D5-4811-9116-8E2C6452013D}" type="datetime1">
              <a:rPr lang="en-CA"/>
              <a:pPr/>
              <a:t>16/11/2011</a:t>
            </a:fld>
            <a:endParaRPr lang="en-CA" dirty="0"/>
          </a:p>
        </p:txBody>
      </p:sp>
      <p:sp>
        <p:nvSpPr>
          <p:cNvPr id="3" name="Footer Placeholder 2"/>
          <p:cNvSpPr>
            <a:spLocks noGrp="1"/>
          </p:cNvSpPr>
          <p:nvPr>
            <p:ph type="ftr" sz="quarter" idx="11"/>
          </p:nvPr>
        </p:nvSpPr>
        <p:spPr/>
        <p:txBody>
          <a:bodyPr/>
          <a:lstStyle>
            <a:lvl1pPr>
              <a:defRPr/>
            </a:lvl1pPr>
          </a:lstStyle>
          <a:p>
            <a:r>
              <a:rPr lang="en-CA" dirty="0"/>
              <a:t>Slide Number</a:t>
            </a:r>
          </a:p>
        </p:txBody>
      </p:sp>
      <p:sp>
        <p:nvSpPr>
          <p:cNvPr id="4" name="Slide Number Placeholder 3"/>
          <p:cNvSpPr>
            <a:spLocks noGrp="1"/>
          </p:cNvSpPr>
          <p:nvPr>
            <p:ph type="sldNum" sz="quarter" idx="12"/>
          </p:nvPr>
        </p:nvSpPr>
        <p:spPr/>
        <p:txBody>
          <a:bodyPr/>
          <a:lstStyle>
            <a:lvl1pPr>
              <a:defRPr/>
            </a:lvl1pPr>
          </a:lstStyle>
          <a:p>
            <a:fld id="{96B18AE4-1AA3-4F10-A37A-AF162CAB39CB}" type="slidenum">
              <a:rPr lang="en-CA"/>
              <a:pPr/>
              <a:t>‹#›</a:t>
            </a:fld>
            <a:endParaRPr lang="en-CA"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230" indent="0">
              <a:buNone/>
              <a:defRPr sz="1100"/>
            </a:lvl2pPr>
            <a:lvl3pPr marL="816458" indent="0">
              <a:buNone/>
              <a:defRPr sz="900"/>
            </a:lvl3pPr>
            <a:lvl4pPr marL="1224699" indent="0">
              <a:buNone/>
              <a:defRPr sz="800"/>
            </a:lvl4pPr>
            <a:lvl5pPr marL="1632930" indent="0">
              <a:buNone/>
              <a:defRPr sz="800"/>
            </a:lvl5pPr>
            <a:lvl6pPr marL="2041170" indent="0">
              <a:buNone/>
              <a:defRPr sz="800"/>
            </a:lvl6pPr>
            <a:lvl7pPr marL="2449401" indent="0">
              <a:buNone/>
              <a:defRPr sz="800"/>
            </a:lvl7pPr>
            <a:lvl8pPr marL="2857634" indent="0">
              <a:buNone/>
              <a:defRPr sz="800"/>
            </a:lvl8pPr>
            <a:lvl9pPr marL="326586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523CD37-AF12-4B39-8823-AA69723C7527}"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3002C8C3-E6F4-4A27-A4EE-9FA33BCEB52B}" type="slidenum">
              <a:rPr lang="en-CA"/>
              <a:pPr/>
              <a:t>‹#›</a:t>
            </a:fld>
            <a:endParaRPr lang="en-CA"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75" y="4800364"/>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75" y="612122"/>
            <a:ext cx="5486977" cy="4115360"/>
          </a:xfrm>
        </p:spPr>
        <p:txBody>
          <a:bodyPr/>
          <a:lstStyle>
            <a:lvl1pPr marL="0" indent="0">
              <a:buNone/>
              <a:defRPr sz="2900"/>
            </a:lvl1pPr>
            <a:lvl2pPr marL="408230" indent="0">
              <a:buNone/>
              <a:defRPr sz="2500"/>
            </a:lvl2pPr>
            <a:lvl3pPr marL="816458" indent="0">
              <a:buNone/>
              <a:defRPr sz="2200"/>
            </a:lvl3pPr>
            <a:lvl4pPr marL="1224699" indent="0">
              <a:buNone/>
              <a:defRPr sz="1800"/>
            </a:lvl4pPr>
            <a:lvl5pPr marL="1632930" indent="0">
              <a:buNone/>
              <a:defRPr sz="1800"/>
            </a:lvl5pPr>
            <a:lvl6pPr marL="2041170" indent="0">
              <a:buNone/>
              <a:defRPr sz="1800"/>
            </a:lvl6pPr>
            <a:lvl7pPr marL="2449401" indent="0">
              <a:buNone/>
              <a:defRPr sz="1800"/>
            </a:lvl7pPr>
            <a:lvl8pPr marL="2857634" indent="0">
              <a:buNone/>
              <a:defRPr sz="1800"/>
            </a:lvl8pPr>
            <a:lvl9pPr marL="3265867"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75" y="5367618"/>
            <a:ext cx="5486977" cy="804022"/>
          </a:xfrm>
        </p:spPr>
        <p:txBody>
          <a:bodyPr/>
          <a:lstStyle>
            <a:lvl1pPr marL="0" indent="0">
              <a:buNone/>
              <a:defRPr sz="1300"/>
            </a:lvl1pPr>
            <a:lvl2pPr marL="408230" indent="0">
              <a:buNone/>
              <a:defRPr sz="1100"/>
            </a:lvl2pPr>
            <a:lvl3pPr marL="816458" indent="0">
              <a:buNone/>
              <a:defRPr sz="900"/>
            </a:lvl3pPr>
            <a:lvl4pPr marL="1224699" indent="0">
              <a:buNone/>
              <a:defRPr sz="800"/>
            </a:lvl4pPr>
            <a:lvl5pPr marL="1632930" indent="0">
              <a:buNone/>
              <a:defRPr sz="800"/>
            </a:lvl5pPr>
            <a:lvl6pPr marL="2041170" indent="0">
              <a:buNone/>
              <a:defRPr sz="800"/>
            </a:lvl6pPr>
            <a:lvl7pPr marL="2449401" indent="0">
              <a:buNone/>
              <a:defRPr sz="800"/>
            </a:lvl7pPr>
            <a:lvl8pPr marL="2857634" indent="0">
              <a:buNone/>
              <a:defRPr sz="800"/>
            </a:lvl8pPr>
            <a:lvl9pPr marL="326586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CA2E40-D954-41AE-8FD1-2CDBB21AE023}"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5B89E820-AD32-46D7-970B-ED61D8D42A87}" type="slidenum">
              <a:rPr lang="en-CA"/>
              <a:pPr/>
              <a:t>‹#›</a:t>
            </a:fld>
            <a:endParaRPr lang="en-CA"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EC673DB8-D7D0-4A37-85BD-AF46DE2EF110}"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F6B784FC-CFC3-451F-9378-454899543841}" type="slidenum">
              <a:rPr lang="en-CA"/>
              <a:pPr/>
              <a:t>‹#›</a:t>
            </a:fld>
            <a:endParaRPr lang="en-CA"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20" y="274545"/>
            <a:ext cx="2056535" cy="585227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32" y="274545"/>
            <a:ext cx="6033943" cy="58522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99ECCAC6-E801-40A3-8B1E-307474DA9084}"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C8CB418B-4194-4D7C-9575-A99A4C71DC5C}" type="slidenum">
              <a:rPr lang="en-CA"/>
              <a:pPr/>
              <a:t>‹#›</a:t>
            </a:fld>
            <a:endParaRPr lang="en-CA"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51" y="2130558"/>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62" y="3885640"/>
            <a:ext cx="6401955" cy="1753721"/>
          </a:xfrm>
        </p:spPr>
        <p:txBody>
          <a:bodyPr/>
          <a:lstStyle>
            <a:lvl1pPr marL="0" indent="0" algn="ctr">
              <a:buNone/>
              <a:defRPr/>
            </a:lvl1pPr>
            <a:lvl2pPr marL="408421" indent="0" algn="ctr">
              <a:buNone/>
              <a:defRPr/>
            </a:lvl2pPr>
            <a:lvl3pPr marL="816842" indent="0" algn="ctr">
              <a:buNone/>
              <a:defRPr/>
            </a:lvl3pPr>
            <a:lvl4pPr marL="1225271" indent="0" algn="ctr">
              <a:buNone/>
              <a:defRPr/>
            </a:lvl4pPr>
            <a:lvl5pPr marL="1633694" indent="0" algn="ctr">
              <a:buNone/>
              <a:defRPr/>
            </a:lvl5pPr>
            <a:lvl6pPr marL="2042124" indent="0" algn="ctr">
              <a:buNone/>
              <a:defRPr/>
            </a:lvl6pPr>
            <a:lvl7pPr marL="2450547" indent="0" algn="ctr">
              <a:buNone/>
              <a:defRPr/>
            </a:lvl7pPr>
            <a:lvl8pPr marL="2858971" indent="0" algn="ctr">
              <a:buNone/>
              <a:defRPr/>
            </a:lvl8pPr>
            <a:lvl9pPr marL="3267394" indent="0" algn="ctr">
              <a:buNone/>
              <a:defRPr/>
            </a:lvl9pPr>
          </a:lstStyle>
          <a:p>
            <a:r>
              <a:rPr lang="en-US" smtClean="0"/>
              <a:t>Click to edit Master subtitle style</a:t>
            </a:r>
            <a:endParaRPr lang="en-CA"/>
          </a:p>
        </p:txBody>
      </p:sp>
      <p:pic>
        <p:nvPicPr>
          <p:cNvPr id="4" name="Picture 3" descr="HRVideoBackground.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pic>
        <p:nvPicPr>
          <p:cNvPr id="4" name="Picture 3" descr="HRVideoBackground-white.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421" indent="0">
              <a:buNone/>
              <a:defRPr sz="1600"/>
            </a:lvl2pPr>
            <a:lvl3pPr marL="816842" indent="0">
              <a:buNone/>
              <a:defRPr sz="1400"/>
            </a:lvl3pPr>
            <a:lvl4pPr marL="1225271" indent="0">
              <a:buNone/>
              <a:defRPr sz="1300"/>
            </a:lvl4pPr>
            <a:lvl5pPr marL="1633694" indent="0">
              <a:buNone/>
              <a:defRPr sz="1300"/>
            </a:lvl5pPr>
            <a:lvl6pPr marL="2042124" indent="0">
              <a:buNone/>
              <a:defRPr sz="1300"/>
            </a:lvl6pPr>
            <a:lvl7pPr marL="2450547" indent="0">
              <a:buNone/>
              <a:defRPr sz="1300"/>
            </a:lvl7pPr>
            <a:lvl8pPr marL="2858971" indent="0">
              <a:buNone/>
              <a:defRPr sz="1300"/>
            </a:lvl8pPr>
            <a:lvl9pPr marL="3267394" indent="0">
              <a:buNone/>
              <a:defRPr sz="1300"/>
            </a:lvl9pPr>
          </a:lstStyle>
          <a:p>
            <a:pPr lvl="0"/>
            <a:r>
              <a:rPr lang="en-US"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12"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528" y="274544"/>
            <a:ext cx="8229023"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421" indent="0">
              <a:buNone/>
              <a:defRPr sz="1800" b="1"/>
            </a:lvl2pPr>
            <a:lvl3pPr marL="816842" indent="0">
              <a:buNone/>
              <a:defRPr sz="1600" b="1"/>
            </a:lvl3pPr>
            <a:lvl4pPr marL="1225271" indent="0">
              <a:buNone/>
              <a:defRPr sz="1400" b="1"/>
            </a:lvl4pPr>
            <a:lvl5pPr marL="1633694" indent="0">
              <a:buNone/>
              <a:defRPr sz="1400" b="1"/>
            </a:lvl5pPr>
            <a:lvl6pPr marL="2042124" indent="0">
              <a:buNone/>
              <a:defRPr sz="1400" b="1"/>
            </a:lvl6pPr>
            <a:lvl7pPr marL="2450547" indent="0">
              <a:buNone/>
              <a:defRPr sz="1400" b="1"/>
            </a:lvl7pPr>
            <a:lvl8pPr marL="2858971" indent="0">
              <a:buNone/>
              <a:defRPr sz="1400" b="1"/>
            </a:lvl8pPr>
            <a:lvl9pPr marL="3267394"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421" indent="0">
              <a:buNone/>
              <a:defRPr sz="1800" b="1"/>
            </a:lvl2pPr>
            <a:lvl3pPr marL="816842" indent="0">
              <a:buNone/>
              <a:defRPr sz="1600" b="1"/>
            </a:lvl3pPr>
            <a:lvl4pPr marL="1225271" indent="0">
              <a:buNone/>
              <a:defRPr sz="1400" b="1"/>
            </a:lvl4pPr>
            <a:lvl5pPr marL="1633694" indent="0">
              <a:buNone/>
              <a:defRPr sz="1400" b="1"/>
            </a:lvl5pPr>
            <a:lvl6pPr marL="2042124" indent="0">
              <a:buNone/>
              <a:defRPr sz="1400" b="1"/>
            </a:lvl6pPr>
            <a:lvl7pPr marL="2450547" indent="0">
              <a:buNone/>
              <a:defRPr sz="1400" b="1"/>
            </a:lvl7pPr>
            <a:lvl8pPr marL="2858971" indent="0">
              <a:buNone/>
              <a:defRPr sz="1400" b="1"/>
            </a:lvl8pPr>
            <a:lvl9pPr marL="3267394"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531" y="274544"/>
            <a:ext cx="8229023"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278" indent="0">
              <a:buNone/>
              <a:defRPr sz="1800" b="1"/>
            </a:lvl2pPr>
            <a:lvl3pPr marL="816554" indent="0">
              <a:buNone/>
              <a:defRPr sz="1600" b="1"/>
            </a:lvl3pPr>
            <a:lvl4pPr marL="1224842" indent="0">
              <a:buNone/>
              <a:defRPr sz="1400" b="1"/>
            </a:lvl4pPr>
            <a:lvl5pPr marL="1633121" indent="0">
              <a:buNone/>
              <a:defRPr sz="1400" b="1"/>
            </a:lvl5pPr>
            <a:lvl6pPr marL="2041408" indent="0">
              <a:buNone/>
              <a:defRPr sz="1400" b="1"/>
            </a:lvl6pPr>
            <a:lvl7pPr marL="2449688" indent="0">
              <a:buNone/>
              <a:defRPr sz="1400" b="1"/>
            </a:lvl7pPr>
            <a:lvl8pPr marL="2857968" indent="0">
              <a:buNone/>
              <a:defRPr sz="1400" b="1"/>
            </a:lvl8pPr>
            <a:lvl9pPr marL="326624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278" indent="0">
              <a:buNone/>
              <a:defRPr sz="1800" b="1"/>
            </a:lvl2pPr>
            <a:lvl3pPr marL="816554" indent="0">
              <a:buNone/>
              <a:defRPr sz="1600" b="1"/>
            </a:lvl3pPr>
            <a:lvl4pPr marL="1224842" indent="0">
              <a:buNone/>
              <a:defRPr sz="1400" b="1"/>
            </a:lvl4pPr>
            <a:lvl5pPr marL="1633121" indent="0">
              <a:buNone/>
              <a:defRPr sz="1400" b="1"/>
            </a:lvl5pPr>
            <a:lvl6pPr marL="2041408" indent="0">
              <a:buNone/>
              <a:defRPr sz="1400" b="1"/>
            </a:lvl6pPr>
            <a:lvl7pPr marL="2449688" indent="0">
              <a:buNone/>
              <a:defRPr sz="1400" b="1"/>
            </a:lvl7pPr>
            <a:lvl8pPr marL="2857968" indent="0">
              <a:buNone/>
              <a:defRPr sz="1400" b="1"/>
            </a:lvl8pPr>
            <a:lvl9pPr marL="326624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421" indent="0">
              <a:buNone/>
              <a:defRPr sz="1100"/>
            </a:lvl2pPr>
            <a:lvl3pPr marL="816842" indent="0">
              <a:buNone/>
              <a:defRPr sz="900"/>
            </a:lvl3pPr>
            <a:lvl4pPr marL="1225271" indent="0">
              <a:buNone/>
              <a:defRPr sz="800"/>
            </a:lvl4pPr>
            <a:lvl5pPr marL="1633694" indent="0">
              <a:buNone/>
              <a:defRPr sz="800"/>
            </a:lvl5pPr>
            <a:lvl6pPr marL="2042124" indent="0">
              <a:buNone/>
              <a:defRPr sz="800"/>
            </a:lvl6pPr>
            <a:lvl7pPr marL="2450547" indent="0">
              <a:buNone/>
              <a:defRPr sz="800"/>
            </a:lvl7pPr>
            <a:lvl8pPr marL="2858971" indent="0">
              <a:buNone/>
              <a:defRPr sz="800"/>
            </a:lvl8pPr>
            <a:lvl9pPr marL="3267394" indent="0">
              <a:buNone/>
              <a:defRPr sz="800"/>
            </a:lvl9pPr>
          </a:lstStyle>
          <a:p>
            <a:pPr lvl="0"/>
            <a:r>
              <a:rPr lang="en-US" smtClean="0"/>
              <a:t>Click to edit Master text styles</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71" y="4800360"/>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71" y="612122"/>
            <a:ext cx="5486977" cy="4115360"/>
          </a:xfrm>
        </p:spPr>
        <p:txBody>
          <a:bodyPr/>
          <a:lstStyle>
            <a:lvl1pPr marL="0" indent="0">
              <a:buNone/>
              <a:defRPr sz="2900"/>
            </a:lvl1pPr>
            <a:lvl2pPr marL="408421" indent="0">
              <a:buNone/>
              <a:defRPr sz="2500"/>
            </a:lvl2pPr>
            <a:lvl3pPr marL="816842" indent="0">
              <a:buNone/>
              <a:defRPr sz="2200"/>
            </a:lvl3pPr>
            <a:lvl4pPr marL="1225271" indent="0">
              <a:buNone/>
              <a:defRPr sz="1800"/>
            </a:lvl4pPr>
            <a:lvl5pPr marL="1633694" indent="0">
              <a:buNone/>
              <a:defRPr sz="1800"/>
            </a:lvl5pPr>
            <a:lvl6pPr marL="2042124" indent="0">
              <a:buNone/>
              <a:defRPr sz="1800"/>
            </a:lvl6pPr>
            <a:lvl7pPr marL="2450547" indent="0">
              <a:buNone/>
              <a:defRPr sz="1800"/>
            </a:lvl7pPr>
            <a:lvl8pPr marL="2858971" indent="0">
              <a:buNone/>
              <a:defRPr sz="1800"/>
            </a:lvl8pPr>
            <a:lvl9pPr marL="3267394"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71" y="5367618"/>
            <a:ext cx="5486977" cy="804022"/>
          </a:xfrm>
        </p:spPr>
        <p:txBody>
          <a:bodyPr/>
          <a:lstStyle>
            <a:lvl1pPr marL="0" indent="0">
              <a:buNone/>
              <a:defRPr sz="1300"/>
            </a:lvl1pPr>
            <a:lvl2pPr marL="408421" indent="0">
              <a:buNone/>
              <a:defRPr sz="1100"/>
            </a:lvl2pPr>
            <a:lvl3pPr marL="816842" indent="0">
              <a:buNone/>
              <a:defRPr sz="900"/>
            </a:lvl3pPr>
            <a:lvl4pPr marL="1225271" indent="0">
              <a:buNone/>
              <a:defRPr sz="800"/>
            </a:lvl4pPr>
            <a:lvl5pPr marL="1633694" indent="0">
              <a:buNone/>
              <a:defRPr sz="800"/>
            </a:lvl5pPr>
            <a:lvl6pPr marL="2042124" indent="0">
              <a:buNone/>
              <a:defRPr sz="800"/>
            </a:lvl6pPr>
            <a:lvl7pPr marL="2450547" indent="0">
              <a:buNone/>
              <a:defRPr sz="800"/>
            </a:lvl7pPr>
            <a:lvl8pPr marL="2858971" indent="0">
              <a:buNone/>
              <a:defRPr sz="800"/>
            </a:lvl8pPr>
            <a:lvl9pPr marL="3267394" indent="0">
              <a:buNone/>
              <a:defRPr sz="800"/>
            </a:lvl9pPr>
          </a:lstStyle>
          <a:p>
            <a:pPr lvl="0"/>
            <a:r>
              <a:rPr lang="en-US" smtClean="0"/>
              <a:t>Click to edit Master text styles</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16" y="67275"/>
            <a:ext cx="2056535" cy="6059581"/>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28" y="67275"/>
            <a:ext cx="6033943" cy="605958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53" y="2130560"/>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64" y="3885640"/>
            <a:ext cx="6401955" cy="1753721"/>
          </a:xfrm>
        </p:spPr>
        <p:txBody>
          <a:bodyPr/>
          <a:lstStyle>
            <a:lvl1pPr marL="0" indent="0" algn="ctr">
              <a:buNone/>
              <a:defRPr/>
            </a:lvl1pPr>
            <a:lvl2pPr marL="408326" indent="0" algn="ctr">
              <a:buNone/>
              <a:defRPr/>
            </a:lvl2pPr>
            <a:lvl3pPr marL="816650" indent="0" algn="ctr">
              <a:buNone/>
              <a:defRPr/>
            </a:lvl3pPr>
            <a:lvl4pPr marL="1224985" indent="0" algn="ctr">
              <a:buNone/>
              <a:defRPr/>
            </a:lvl4pPr>
            <a:lvl5pPr marL="1633312" indent="0" algn="ctr">
              <a:buNone/>
              <a:defRPr/>
            </a:lvl5pPr>
            <a:lvl6pPr marL="2041647" indent="0" algn="ctr">
              <a:buNone/>
              <a:defRPr/>
            </a:lvl6pPr>
            <a:lvl7pPr marL="2449974" indent="0" algn="ctr">
              <a:buNone/>
              <a:defRPr/>
            </a:lvl7pPr>
            <a:lvl8pPr marL="2858302" indent="0" algn="ctr">
              <a:buNone/>
              <a:defRPr/>
            </a:lvl8pPr>
            <a:lvl9pPr marL="326663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E9FE1A73-26EA-445C-9483-BDA0FC8B2982}"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1263F4EE-4AD9-4F11-8D9C-3DDE19644834}" type="slidenum">
              <a:rPr lang="en-CA"/>
              <a:pPr/>
              <a:t>‹#›</a:t>
            </a:fld>
            <a:endParaRPr lang="en-CA"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D0FE5EC5-52E5-44F0-83BF-94671CDCF71D}"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3EC638DC-49EF-48DF-8131-ABD7D7EF2A4B}" type="slidenum">
              <a:rPr lang="en-CA"/>
              <a:pPr/>
              <a:t>‹#›</a:t>
            </a:fld>
            <a:endParaRPr lang="en-CA"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326" indent="0">
              <a:buNone/>
              <a:defRPr sz="1600"/>
            </a:lvl2pPr>
            <a:lvl3pPr marL="816650" indent="0">
              <a:buNone/>
              <a:defRPr sz="1400"/>
            </a:lvl3pPr>
            <a:lvl4pPr marL="1224985" indent="0">
              <a:buNone/>
              <a:defRPr sz="1300"/>
            </a:lvl4pPr>
            <a:lvl5pPr marL="1633312" indent="0">
              <a:buNone/>
              <a:defRPr sz="1300"/>
            </a:lvl5pPr>
            <a:lvl6pPr marL="2041647" indent="0">
              <a:buNone/>
              <a:defRPr sz="1300"/>
            </a:lvl6pPr>
            <a:lvl7pPr marL="2449974" indent="0">
              <a:buNone/>
              <a:defRPr sz="1300"/>
            </a:lvl7pPr>
            <a:lvl8pPr marL="2858302" indent="0">
              <a:buNone/>
              <a:defRPr sz="1300"/>
            </a:lvl8pPr>
            <a:lvl9pPr marL="3266630"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BB8DD61-9E35-4CDC-8CC3-7CA21CA5FE87}"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04F728FB-CD79-4230-A3A8-FD75E7B844C2}" type="slidenum">
              <a:rPr lang="en-CA"/>
              <a:pPr/>
              <a:t>‹#›</a:t>
            </a:fld>
            <a:endParaRPr lang="en-CA"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14"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fld id="{73BC5B3F-BB71-4819-B682-09AEA92A9692}"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6A1D9F11-70CD-4640-9E45-C028352E6819}" type="slidenum">
              <a:rPr lang="en-CA"/>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326" indent="0">
              <a:buNone/>
              <a:defRPr sz="1800" b="1"/>
            </a:lvl2pPr>
            <a:lvl3pPr marL="816650" indent="0">
              <a:buNone/>
              <a:defRPr sz="1600" b="1"/>
            </a:lvl3pPr>
            <a:lvl4pPr marL="1224985" indent="0">
              <a:buNone/>
              <a:defRPr sz="1400" b="1"/>
            </a:lvl4pPr>
            <a:lvl5pPr marL="1633312" indent="0">
              <a:buNone/>
              <a:defRPr sz="1400" b="1"/>
            </a:lvl5pPr>
            <a:lvl6pPr marL="2041647" indent="0">
              <a:buNone/>
              <a:defRPr sz="1400" b="1"/>
            </a:lvl6pPr>
            <a:lvl7pPr marL="2449974" indent="0">
              <a:buNone/>
              <a:defRPr sz="1400" b="1"/>
            </a:lvl7pPr>
            <a:lvl8pPr marL="2858302" indent="0">
              <a:buNone/>
              <a:defRPr sz="1400" b="1"/>
            </a:lvl8pPr>
            <a:lvl9pPr marL="3266630"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326" indent="0">
              <a:buNone/>
              <a:defRPr sz="1800" b="1"/>
            </a:lvl2pPr>
            <a:lvl3pPr marL="816650" indent="0">
              <a:buNone/>
              <a:defRPr sz="1600" b="1"/>
            </a:lvl3pPr>
            <a:lvl4pPr marL="1224985" indent="0">
              <a:buNone/>
              <a:defRPr sz="1400" b="1"/>
            </a:lvl4pPr>
            <a:lvl5pPr marL="1633312" indent="0">
              <a:buNone/>
              <a:defRPr sz="1400" b="1"/>
            </a:lvl5pPr>
            <a:lvl6pPr marL="2041647" indent="0">
              <a:buNone/>
              <a:defRPr sz="1400" b="1"/>
            </a:lvl6pPr>
            <a:lvl7pPr marL="2449974" indent="0">
              <a:buNone/>
              <a:defRPr sz="1400" b="1"/>
            </a:lvl7pPr>
            <a:lvl8pPr marL="2858302" indent="0">
              <a:buNone/>
              <a:defRPr sz="1400" b="1"/>
            </a:lvl8pPr>
            <a:lvl9pPr marL="3266630"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fld id="{149DD466-0CDE-48CF-BF0D-D10CF0B1EA2B}" type="datetime1">
              <a:rPr lang="en-CA"/>
              <a:pPr/>
              <a:t>16/11/2011</a:t>
            </a:fld>
            <a:endParaRPr lang="en-CA" dirty="0"/>
          </a:p>
        </p:txBody>
      </p:sp>
      <p:sp>
        <p:nvSpPr>
          <p:cNvPr id="8" name="Footer Placeholder 7"/>
          <p:cNvSpPr>
            <a:spLocks noGrp="1"/>
          </p:cNvSpPr>
          <p:nvPr>
            <p:ph type="ftr" sz="quarter" idx="11"/>
          </p:nvPr>
        </p:nvSpPr>
        <p:spPr/>
        <p:txBody>
          <a:bodyPr/>
          <a:lstStyle>
            <a:lvl1pPr>
              <a:defRPr/>
            </a:lvl1pPr>
          </a:lstStyle>
          <a:p>
            <a:r>
              <a:rPr lang="en-CA" dirty="0"/>
              <a:t>Slide Number</a:t>
            </a:r>
          </a:p>
        </p:txBody>
      </p:sp>
      <p:sp>
        <p:nvSpPr>
          <p:cNvPr id="9" name="Slide Number Placeholder 8"/>
          <p:cNvSpPr>
            <a:spLocks noGrp="1"/>
          </p:cNvSpPr>
          <p:nvPr>
            <p:ph type="sldNum" sz="quarter" idx="12"/>
          </p:nvPr>
        </p:nvSpPr>
        <p:spPr/>
        <p:txBody>
          <a:bodyPr/>
          <a:lstStyle>
            <a:lvl1pPr>
              <a:defRPr/>
            </a:lvl1pPr>
          </a:lstStyle>
          <a:p>
            <a:fld id="{3B773D9C-80E7-488A-A300-B48E800F29F9}" type="slidenum">
              <a:rPr lang="en-CA"/>
              <a:pPr/>
              <a:t>‹#›</a:t>
            </a:fld>
            <a:endParaRPr lang="en-CA"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fld id="{4AC7ACA9-2199-4654-9EB3-B88A8408E974}" type="datetime1">
              <a:rPr lang="en-CA"/>
              <a:pPr/>
              <a:t>16/11/2011</a:t>
            </a:fld>
            <a:endParaRPr lang="en-CA" dirty="0"/>
          </a:p>
        </p:txBody>
      </p:sp>
      <p:sp>
        <p:nvSpPr>
          <p:cNvPr id="4" name="Footer Placeholder 3"/>
          <p:cNvSpPr>
            <a:spLocks noGrp="1"/>
          </p:cNvSpPr>
          <p:nvPr>
            <p:ph type="ftr" sz="quarter" idx="11"/>
          </p:nvPr>
        </p:nvSpPr>
        <p:spPr/>
        <p:txBody>
          <a:bodyPr/>
          <a:lstStyle>
            <a:lvl1pPr>
              <a:defRPr/>
            </a:lvl1pPr>
          </a:lstStyle>
          <a:p>
            <a:r>
              <a:rPr lang="en-CA" dirty="0"/>
              <a:t>Slide Number</a:t>
            </a:r>
          </a:p>
        </p:txBody>
      </p:sp>
      <p:sp>
        <p:nvSpPr>
          <p:cNvPr id="5" name="Slide Number Placeholder 4"/>
          <p:cNvSpPr>
            <a:spLocks noGrp="1"/>
          </p:cNvSpPr>
          <p:nvPr>
            <p:ph type="sldNum" sz="quarter" idx="12"/>
          </p:nvPr>
        </p:nvSpPr>
        <p:spPr/>
        <p:txBody>
          <a:bodyPr/>
          <a:lstStyle>
            <a:lvl1pPr>
              <a:defRPr/>
            </a:lvl1pPr>
          </a:lstStyle>
          <a:p>
            <a:fld id="{C1748D96-9921-4561-B393-1A0285C2A755}" type="slidenum">
              <a:rPr lang="en-CA"/>
              <a:pPr/>
              <a:t>‹#›</a:t>
            </a:fld>
            <a:endParaRPr lang="en-CA"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563EDE2-49D5-4811-9116-8E2C6452013D}" type="datetime1">
              <a:rPr lang="en-CA"/>
              <a:pPr/>
              <a:t>16/11/2011</a:t>
            </a:fld>
            <a:endParaRPr lang="en-CA" dirty="0"/>
          </a:p>
        </p:txBody>
      </p:sp>
      <p:sp>
        <p:nvSpPr>
          <p:cNvPr id="3" name="Footer Placeholder 2"/>
          <p:cNvSpPr>
            <a:spLocks noGrp="1"/>
          </p:cNvSpPr>
          <p:nvPr>
            <p:ph type="ftr" sz="quarter" idx="11"/>
          </p:nvPr>
        </p:nvSpPr>
        <p:spPr/>
        <p:txBody>
          <a:bodyPr/>
          <a:lstStyle>
            <a:lvl1pPr>
              <a:defRPr/>
            </a:lvl1pPr>
          </a:lstStyle>
          <a:p>
            <a:r>
              <a:rPr lang="en-CA" dirty="0"/>
              <a:t>Slide Number</a:t>
            </a:r>
          </a:p>
        </p:txBody>
      </p:sp>
      <p:sp>
        <p:nvSpPr>
          <p:cNvPr id="4" name="Slide Number Placeholder 3"/>
          <p:cNvSpPr>
            <a:spLocks noGrp="1"/>
          </p:cNvSpPr>
          <p:nvPr>
            <p:ph type="sldNum" sz="quarter" idx="12"/>
          </p:nvPr>
        </p:nvSpPr>
        <p:spPr/>
        <p:txBody>
          <a:bodyPr/>
          <a:lstStyle>
            <a:lvl1pPr>
              <a:defRPr/>
            </a:lvl1pPr>
          </a:lstStyle>
          <a:p>
            <a:fld id="{96B18AE4-1AA3-4F10-A37A-AF162CAB39CB}" type="slidenum">
              <a:rPr lang="en-CA"/>
              <a:pPr/>
              <a:t>‹#›</a:t>
            </a:fld>
            <a:endParaRPr lang="en-CA"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326" indent="0">
              <a:buNone/>
              <a:defRPr sz="1100"/>
            </a:lvl2pPr>
            <a:lvl3pPr marL="816650" indent="0">
              <a:buNone/>
              <a:defRPr sz="900"/>
            </a:lvl3pPr>
            <a:lvl4pPr marL="1224985" indent="0">
              <a:buNone/>
              <a:defRPr sz="800"/>
            </a:lvl4pPr>
            <a:lvl5pPr marL="1633312" indent="0">
              <a:buNone/>
              <a:defRPr sz="800"/>
            </a:lvl5pPr>
            <a:lvl6pPr marL="2041647" indent="0">
              <a:buNone/>
              <a:defRPr sz="800"/>
            </a:lvl6pPr>
            <a:lvl7pPr marL="2449974" indent="0">
              <a:buNone/>
              <a:defRPr sz="800"/>
            </a:lvl7pPr>
            <a:lvl8pPr marL="2858302" indent="0">
              <a:buNone/>
              <a:defRPr sz="800"/>
            </a:lvl8pPr>
            <a:lvl9pPr marL="326663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523CD37-AF12-4B39-8823-AA69723C7527}"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3002C8C3-E6F4-4A27-A4EE-9FA33BCEB52B}" type="slidenum">
              <a:rPr lang="en-CA"/>
              <a:pPr/>
              <a:t>‹#›</a:t>
            </a:fld>
            <a:endParaRPr lang="en-CA"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73" y="4800362"/>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73" y="612122"/>
            <a:ext cx="5486977" cy="4115360"/>
          </a:xfrm>
        </p:spPr>
        <p:txBody>
          <a:bodyPr/>
          <a:lstStyle>
            <a:lvl1pPr marL="0" indent="0">
              <a:buNone/>
              <a:defRPr sz="2900"/>
            </a:lvl1pPr>
            <a:lvl2pPr marL="408326" indent="0">
              <a:buNone/>
              <a:defRPr sz="2500"/>
            </a:lvl2pPr>
            <a:lvl3pPr marL="816650" indent="0">
              <a:buNone/>
              <a:defRPr sz="2200"/>
            </a:lvl3pPr>
            <a:lvl4pPr marL="1224985" indent="0">
              <a:buNone/>
              <a:defRPr sz="1800"/>
            </a:lvl4pPr>
            <a:lvl5pPr marL="1633312" indent="0">
              <a:buNone/>
              <a:defRPr sz="1800"/>
            </a:lvl5pPr>
            <a:lvl6pPr marL="2041647" indent="0">
              <a:buNone/>
              <a:defRPr sz="1800"/>
            </a:lvl6pPr>
            <a:lvl7pPr marL="2449974" indent="0">
              <a:buNone/>
              <a:defRPr sz="1800"/>
            </a:lvl7pPr>
            <a:lvl8pPr marL="2858302" indent="0">
              <a:buNone/>
              <a:defRPr sz="1800"/>
            </a:lvl8pPr>
            <a:lvl9pPr marL="3266630"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73" y="5367618"/>
            <a:ext cx="5486977" cy="804022"/>
          </a:xfrm>
        </p:spPr>
        <p:txBody>
          <a:bodyPr/>
          <a:lstStyle>
            <a:lvl1pPr marL="0" indent="0">
              <a:buNone/>
              <a:defRPr sz="1300"/>
            </a:lvl1pPr>
            <a:lvl2pPr marL="408326" indent="0">
              <a:buNone/>
              <a:defRPr sz="1100"/>
            </a:lvl2pPr>
            <a:lvl3pPr marL="816650" indent="0">
              <a:buNone/>
              <a:defRPr sz="900"/>
            </a:lvl3pPr>
            <a:lvl4pPr marL="1224985" indent="0">
              <a:buNone/>
              <a:defRPr sz="800"/>
            </a:lvl4pPr>
            <a:lvl5pPr marL="1633312" indent="0">
              <a:buNone/>
              <a:defRPr sz="800"/>
            </a:lvl5pPr>
            <a:lvl6pPr marL="2041647" indent="0">
              <a:buNone/>
              <a:defRPr sz="800"/>
            </a:lvl6pPr>
            <a:lvl7pPr marL="2449974" indent="0">
              <a:buNone/>
              <a:defRPr sz="800"/>
            </a:lvl7pPr>
            <a:lvl8pPr marL="2858302" indent="0">
              <a:buNone/>
              <a:defRPr sz="800"/>
            </a:lvl8pPr>
            <a:lvl9pPr marL="326663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CA2E40-D954-41AE-8FD1-2CDBB21AE023}"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5B89E820-AD32-46D7-970B-ED61D8D42A87}" type="slidenum">
              <a:rPr lang="en-CA"/>
              <a:pPr/>
              <a:t>‹#›</a:t>
            </a:fld>
            <a:endParaRPr lang="en-CA"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EC673DB8-D7D0-4A37-85BD-AF46DE2EF110}"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F6B784FC-CFC3-451F-9378-454899543841}" type="slidenum">
              <a:rPr lang="en-CA"/>
              <a:pPr/>
              <a:t>‹#›</a:t>
            </a:fld>
            <a:endParaRPr lang="en-CA"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18" y="274545"/>
            <a:ext cx="2056535" cy="585227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30" y="274545"/>
            <a:ext cx="6033943" cy="58522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99ECCAC6-E801-40A3-8B1E-307474DA9084}"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C8CB418B-4194-4D7C-9575-A99A4C71DC5C}" type="slidenum">
              <a:rPr lang="en-CA"/>
              <a:pPr/>
              <a:t>‹#›</a:t>
            </a:fld>
            <a:endParaRPr lang="en-CA"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48" y="2130555"/>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59" y="3885640"/>
            <a:ext cx="6401955" cy="1753721"/>
          </a:xfrm>
        </p:spPr>
        <p:txBody>
          <a:bodyPr/>
          <a:lstStyle>
            <a:lvl1pPr marL="0" indent="0" algn="ctr">
              <a:buNone/>
              <a:defRPr/>
            </a:lvl1pPr>
            <a:lvl2pPr marL="408564" indent="0" algn="ctr">
              <a:buNone/>
              <a:defRPr/>
            </a:lvl2pPr>
            <a:lvl3pPr marL="817130" indent="0" algn="ctr">
              <a:buNone/>
              <a:defRPr/>
            </a:lvl3pPr>
            <a:lvl4pPr marL="1225701" indent="0" algn="ctr">
              <a:buNone/>
              <a:defRPr/>
            </a:lvl4pPr>
            <a:lvl5pPr marL="1634267" indent="0" algn="ctr">
              <a:buNone/>
              <a:defRPr/>
            </a:lvl5pPr>
            <a:lvl6pPr marL="2042841" indent="0" algn="ctr">
              <a:buNone/>
              <a:defRPr/>
            </a:lvl6pPr>
            <a:lvl7pPr marL="2451407" indent="0" algn="ctr">
              <a:buNone/>
              <a:defRPr/>
            </a:lvl7pPr>
            <a:lvl8pPr marL="2859973" indent="0" algn="ctr">
              <a:buNone/>
              <a:defRPr/>
            </a:lvl8pPr>
            <a:lvl9pPr marL="3268541" indent="0" algn="ctr">
              <a:buNone/>
              <a:defRPr/>
            </a:lvl9pPr>
          </a:lstStyle>
          <a:p>
            <a:r>
              <a:rPr lang="en-US" smtClean="0"/>
              <a:t>Click to edit Master subtitle style</a:t>
            </a:r>
            <a:endParaRPr lang="en-CA"/>
          </a:p>
        </p:txBody>
      </p:sp>
      <p:pic>
        <p:nvPicPr>
          <p:cNvPr id="4" name="Picture 3" descr="HRVideoBackground.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pic>
        <p:nvPicPr>
          <p:cNvPr id="4" name="Picture 3" descr="HRVideoBackground-white.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564" indent="0">
              <a:buNone/>
              <a:defRPr sz="1600"/>
            </a:lvl2pPr>
            <a:lvl3pPr marL="817130" indent="0">
              <a:buNone/>
              <a:defRPr sz="1400"/>
            </a:lvl3pPr>
            <a:lvl4pPr marL="1225701" indent="0">
              <a:buNone/>
              <a:defRPr sz="1300"/>
            </a:lvl4pPr>
            <a:lvl5pPr marL="1634267" indent="0">
              <a:buNone/>
              <a:defRPr sz="1300"/>
            </a:lvl5pPr>
            <a:lvl6pPr marL="2042841" indent="0">
              <a:buNone/>
              <a:defRPr sz="1300"/>
            </a:lvl6pPr>
            <a:lvl7pPr marL="2451407" indent="0">
              <a:buNone/>
              <a:defRPr sz="1300"/>
            </a:lvl7pPr>
            <a:lvl8pPr marL="2859973" indent="0">
              <a:buNone/>
              <a:defRPr sz="1300"/>
            </a:lvl8pPr>
            <a:lvl9pPr marL="3268541" indent="0">
              <a:buNone/>
              <a:defRPr sz="1300"/>
            </a:lvl9pPr>
          </a:lstStyle>
          <a:p>
            <a:pPr lvl="0"/>
            <a:r>
              <a:rPr lang="en-US" smtClean="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09"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525" y="274544"/>
            <a:ext cx="8229023"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564" indent="0">
              <a:buNone/>
              <a:defRPr sz="1800" b="1"/>
            </a:lvl2pPr>
            <a:lvl3pPr marL="817130" indent="0">
              <a:buNone/>
              <a:defRPr sz="1600" b="1"/>
            </a:lvl3pPr>
            <a:lvl4pPr marL="1225701" indent="0">
              <a:buNone/>
              <a:defRPr sz="1400" b="1"/>
            </a:lvl4pPr>
            <a:lvl5pPr marL="1634267" indent="0">
              <a:buNone/>
              <a:defRPr sz="1400" b="1"/>
            </a:lvl5pPr>
            <a:lvl6pPr marL="2042841" indent="0">
              <a:buNone/>
              <a:defRPr sz="1400" b="1"/>
            </a:lvl6pPr>
            <a:lvl7pPr marL="2451407" indent="0">
              <a:buNone/>
              <a:defRPr sz="1400" b="1"/>
            </a:lvl7pPr>
            <a:lvl8pPr marL="2859973" indent="0">
              <a:buNone/>
              <a:defRPr sz="1400" b="1"/>
            </a:lvl8pPr>
            <a:lvl9pPr marL="3268541"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564" indent="0">
              <a:buNone/>
              <a:defRPr sz="1800" b="1"/>
            </a:lvl2pPr>
            <a:lvl3pPr marL="817130" indent="0">
              <a:buNone/>
              <a:defRPr sz="1600" b="1"/>
            </a:lvl3pPr>
            <a:lvl4pPr marL="1225701" indent="0">
              <a:buNone/>
              <a:defRPr sz="1400" b="1"/>
            </a:lvl4pPr>
            <a:lvl5pPr marL="1634267" indent="0">
              <a:buNone/>
              <a:defRPr sz="1400" b="1"/>
            </a:lvl5pPr>
            <a:lvl6pPr marL="2042841" indent="0">
              <a:buNone/>
              <a:defRPr sz="1400" b="1"/>
            </a:lvl6pPr>
            <a:lvl7pPr marL="2451407" indent="0">
              <a:buNone/>
              <a:defRPr sz="1400" b="1"/>
            </a:lvl7pPr>
            <a:lvl8pPr marL="2859973" indent="0">
              <a:buNone/>
              <a:defRPr sz="1400" b="1"/>
            </a:lvl8pPr>
            <a:lvl9pPr marL="3268541"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564" indent="0">
              <a:buNone/>
              <a:defRPr sz="1100"/>
            </a:lvl2pPr>
            <a:lvl3pPr marL="817130" indent="0">
              <a:buNone/>
              <a:defRPr sz="900"/>
            </a:lvl3pPr>
            <a:lvl4pPr marL="1225701" indent="0">
              <a:buNone/>
              <a:defRPr sz="800"/>
            </a:lvl4pPr>
            <a:lvl5pPr marL="1634267" indent="0">
              <a:buNone/>
              <a:defRPr sz="800"/>
            </a:lvl5pPr>
            <a:lvl6pPr marL="2042841" indent="0">
              <a:buNone/>
              <a:defRPr sz="800"/>
            </a:lvl6pPr>
            <a:lvl7pPr marL="2451407" indent="0">
              <a:buNone/>
              <a:defRPr sz="800"/>
            </a:lvl7pPr>
            <a:lvl8pPr marL="2859973" indent="0">
              <a:buNone/>
              <a:defRPr sz="800"/>
            </a:lvl8pPr>
            <a:lvl9pPr marL="3268541" indent="0">
              <a:buNone/>
              <a:defRPr sz="800"/>
            </a:lvl9pPr>
          </a:lstStyle>
          <a:p>
            <a:pPr lvl="0"/>
            <a:r>
              <a:rPr lang="en-US" smtClean="0"/>
              <a:t>Click to edit Master text styles</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68" y="4800357"/>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68" y="612122"/>
            <a:ext cx="5486977" cy="4115360"/>
          </a:xfrm>
        </p:spPr>
        <p:txBody>
          <a:bodyPr/>
          <a:lstStyle>
            <a:lvl1pPr marL="0" indent="0">
              <a:buNone/>
              <a:defRPr sz="2900"/>
            </a:lvl1pPr>
            <a:lvl2pPr marL="408564" indent="0">
              <a:buNone/>
              <a:defRPr sz="2500"/>
            </a:lvl2pPr>
            <a:lvl3pPr marL="817130" indent="0">
              <a:buNone/>
              <a:defRPr sz="2200"/>
            </a:lvl3pPr>
            <a:lvl4pPr marL="1225701" indent="0">
              <a:buNone/>
              <a:defRPr sz="1800"/>
            </a:lvl4pPr>
            <a:lvl5pPr marL="1634267" indent="0">
              <a:buNone/>
              <a:defRPr sz="1800"/>
            </a:lvl5pPr>
            <a:lvl6pPr marL="2042841" indent="0">
              <a:buNone/>
              <a:defRPr sz="1800"/>
            </a:lvl6pPr>
            <a:lvl7pPr marL="2451407" indent="0">
              <a:buNone/>
              <a:defRPr sz="1800"/>
            </a:lvl7pPr>
            <a:lvl8pPr marL="2859973" indent="0">
              <a:buNone/>
              <a:defRPr sz="1800"/>
            </a:lvl8pPr>
            <a:lvl9pPr marL="3268541"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68" y="5367618"/>
            <a:ext cx="5486977" cy="804022"/>
          </a:xfrm>
        </p:spPr>
        <p:txBody>
          <a:bodyPr/>
          <a:lstStyle>
            <a:lvl1pPr marL="0" indent="0">
              <a:buNone/>
              <a:defRPr sz="1300"/>
            </a:lvl1pPr>
            <a:lvl2pPr marL="408564" indent="0">
              <a:buNone/>
              <a:defRPr sz="1100"/>
            </a:lvl2pPr>
            <a:lvl3pPr marL="817130" indent="0">
              <a:buNone/>
              <a:defRPr sz="900"/>
            </a:lvl3pPr>
            <a:lvl4pPr marL="1225701" indent="0">
              <a:buNone/>
              <a:defRPr sz="800"/>
            </a:lvl4pPr>
            <a:lvl5pPr marL="1634267" indent="0">
              <a:buNone/>
              <a:defRPr sz="800"/>
            </a:lvl5pPr>
            <a:lvl6pPr marL="2042841" indent="0">
              <a:buNone/>
              <a:defRPr sz="800"/>
            </a:lvl6pPr>
            <a:lvl7pPr marL="2451407" indent="0">
              <a:buNone/>
              <a:defRPr sz="800"/>
            </a:lvl7pPr>
            <a:lvl8pPr marL="2859973" indent="0">
              <a:buNone/>
              <a:defRPr sz="800"/>
            </a:lvl8pPr>
            <a:lvl9pPr marL="3268541" indent="0">
              <a:buNone/>
              <a:defRPr sz="800"/>
            </a:lvl9pPr>
          </a:lstStyle>
          <a:p>
            <a:pPr lvl="0"/>
            <a:r>
              <a:rPr lang="en-US" smtClean="0"/>
              <a:t>Click to edit Master text styles</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13" y="67272"/>
            <a:ext cx="2056535" cy="6059581"/>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25" y="67272"/>
            <a:ext cx="6033943" cy="605958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50" y="2130557"/>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61" y="3885640"/>
            <a:ext cx="6401955" cy="1753721"/>
          </a:xfrm>
        </p:spPr>
        <p:txBody>
          <a:bodyPr/>
          <a:lstStyle>
            <a:lvl1pPr marL="0" indent="0" algn="ctr">
              <a:buNone/>
              <a:defRPr/>
            </a:lvl1pPr>
            <a:lvl2pPr marL="408469" indent="0" algn="ctr">
              <a:buNone/>
              <a:defRPr/>
            </a:lvl2pPr>
            <a:lvl3pPr marL="816938" indent="0" algn="ctr">
              <a:buNone/>
              <a:defRPr/>
            </a:lvl3pPr>
            <a:lvl4pPr marL="1225415" indent="0" algn="ctr">
              <a:buNone/>
              <a:defRPr/>
            </a:lvl4pPr>
            <a:lvl5pPr marL="1633885" indent="0" algn="ctr">
              <a:buNone/>
              <a:defRPr/>
            </a:lvl5pPr>
            <a:lvl6pPr marL="2042363" indent="0" algn="ctr">
              <a:buNone/>
              <a:defRPr/>
            </a:lvl6pPr>
            <a:lvl7pPr marL="2450834" indent="0" algn="ctr">
              <a:buNone/>
              <a:defRPr/>
            </a:lvl7pPr>
            <a:lvl8pPr marL="2859305" indent="0" algn="ctr">
              <a:buNone/>
              <a:defRPr/>
            </a:lvl8pPr>
            <a:lvl9pPr marL="3267776"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E9FE1A73-26EA-445C-9483-BDA0FC8B2982}"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1263F4EE-4AD9-4F11-8D9C-3DDE19644834}" type="slidenum">
              <a:rPr lang="en-CA"/>
              <a:pPr/>
              <a:t>‹#›</a:t>
            </a:fld>
            <a:endParaRPr lang="en-CA" dirty="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D0FE5EC5-52E5-44F0-83BF-94671CDCF71D}"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3EC638DC-49EF-48DF-8131-ABD7D7EF2A4B}" type="slidenum">
              <a:rPr lang="en-CA"/>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278" indent="0">
              <a:buNone/>
              <a:defRPr sz="1100"/>
            </a:lvl2pPr>
            <a:lvl3pPr marL="816554" indent="0">
              <a:buNone/>
              <a:defRPr sz="900"/>
            </a:lvl3pPr>
            <a:lvl4pPr marL="1224842" indent="0">
              <a:buNone/>
              <a:defRPr sz="800"/>
            </a:lvl4pPr>
            <a:lvl5pPr marL="1633121" indent="0">
              <a:buNone/>
              <a:defRPr sz="800"/>
            </a:lvl5pPr>
            <a:lvl6pPr marL="2041408" indent="0">
              <a:buNone/>
              <a:defRPr sz="800"/>
            </a:lvl6pPr>
            <a:lvl7pPr marL="2449688" indent="0">
              <a:buNone/>
              <a:defRPr sz="800"/>
            </a:lvl7pPr>
            <a:lvl8pPr marL="2857968" indent="0">
              <a:buNone/>
              <a:defRPr sz="800"/>
            </a:lvl8pPr>
            <a:lvl9pPr marL="3266248" indent="0">
              <a:buNone/>
              <a:defRPr sz="800"/>
            </a:lvl9pPr>
          </a:lstStyle>
          <a:p>
            <a:pPr lvl="0"/>
            <a:r>
              <a:rPr lang="en-US" smtClean="0"/>
              <a:t>Click to edit Master text styles</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469" indent="0">
              <a:buNone/>
              <a:defRPr sz="1600"/>
            </a:lvl2pPr>
            <a:lvl3pPr marL="816938" indent="0">
              <a:buNone/>
              <a:defRPr sz="1400"/>
            </a:lvl3pPr>
            <a:lvl4pPr marL="1225415" indent="0">
              <a:buNone/>
              <a:defRPr sz="1300"/>
            </a:lvl4pPr>
            <a:lvl5pPr marL="1633885" indent="0">
              <a:buNone/>
              <a:defRPr sz="1300"/>
            </a:lvl5pPr>
            <a:lvl6pPr marL="2042363" indent="0">
              <a:buNone/>
              <a:defRPr sz="1300"/>
            </a:lvl6pPr>
            <a:lvl7pPr marL="2450834" indent="0">
              <a:buNone/>
              <a:defRPr sz="1300"/>
            </a:lvl7pPr>
            <a:lvl8pPr marL="2859305" indent="0">
              <a:buNone/>
              <a:defRPr sz="1300"/>
            </a:lvl8pPr>
            <a:lvl9pPr marL="3267776"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BB8DD61-9E35-4CDC-8CC3-7CA21CA5FE87}"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04F728FB-CD79-4230-A3A8-FD75E7B844C2}" type="slidenum">
              <a:rPr lang="en-CA"/>
              <a:pPr/>
              <a:t>‹#›</a:t>
            </a:fld>
            <a:endParaRPr lang="en-CA"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11"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fld id="{73BC5B3F-BB71-4819-B682-09AEA92A9692}"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6A1D9F11-70CD-4640-9E45-C028352E6819}" type="slidenum">
              <a:rPr lang="en-CA"/>
              <a:pPr/>
              <a:t>‹#›</a:t>
            </a:fld>
            <a:endParaRPr lang="en-CA" dirty="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469" indent="0">
              <a:buNone/>
              <a:defRPr sz="1800" b="1"/>
            </a:lvl2pPr>
            <a:lvl3pPr marL="816938" indent="0">
              <a:buNone/>
              <a:defRPr sz="1600" b="1"/>
            </a:lvl3pPr>
            <a:lvl4pPr marL="1225415" indent="0">
              <a:buNone/>
              <a:defRPr sz="1400" b="1"/>
            </a:lvl4pPr>
            <a:lvl5pPr marL="1633885" indent="0">
              <a:buNone/>
              <a:defRPr sz="1400" b="1"/>
            </a:lvl5pPr>
            <a:lvl6pPr marL="2042363" indent="0">
              <a:buNone/>
              <a:defRPr sz="1400" b="1"/>
            </a:lvl6pPr>
            <a:lvl7pPr marL="2450834" indent="0">
              <a:buNone/>
              <a:defRPr sz="1400" b="1"/>
            </a:lvl7pPr>
            <a:lvl8pPr marL="2859305" indent="0">
              <a:buNone/>
              <a:defRPr sz="1400" b="1"/>
            </a:lvl8pPr>
            <a:lvl9pPr marL="3267776"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469" indent="0">
              <a:buNone/>
              <a:defRPr sz="1800" b="1"/>
            </a:lvl2pPr>
            <a:lvl3pPr marL="816938" indent="0">
              <a:buNone/>
              <a:defRPr sz="1600" b="1"/>
            </a:lvl3pPr>
            <a:lvl4pPr marL="1225415" indent="0">
              <a:buNone/>
              <a:defRPr sz="1400" b="1"/>
            </a:lvl4pPr>
            <a:lvl5pPr marL="1633885" indent="0">
              <a:buNone/>
              <a:defRPr sz="1400" b="1"/>
            </a:lvl5pPr>
            <a:lvl6pPr marL="2042363" indent="0">
              <a:buNone/>
              <a:defRPr sz="1400" b="1"/>
            </a:lvl6pPr>
            <a:lvl7pPr marL="2450834" indent="0">
              <a:buNone/>
              <a:defRPr sz="1400" b="1"/>
            </a:lvl7pPr>
            <a:lvl8pPr marL="2859305" indent="0">
              <a:buNone/>
              <a:defRPr sz="1400" b="1"/>
            </a:lvl8pPr>
            <a:lvl9pPr marL="3267776"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fld id="{149DD466-0CDE-48CF-BF0D-D10CF0B1EA2B}" type="datetime1">
              <a:rPr lang="en-CA"/>
              <a:pPr/>
              <a:t>16/11/2011</a:t>
            </a:fld>
            <a:endParaRPr lang="en-CA" dirty="0"/>
          </a:p>
        </p:txBody>
      </p:sp>
      <p:sp>
        <p:nvSpPr>
          <p:cNvPr id="8" name="Footer Placeholder 7"/>
          <p:cNvSpPr>
            <a:spLocks noGrp="1"/>
          </p:cNvSpPr>
          <p:nvPr>
            <p:ph type="ftr" sz="quarter" idx="11"/>
          </p:nvPr>
        </p:nvSpPr>
        <p:spPr/>
        <p:txBody>
          <a:bodyPr/>
          <a:lstStyle>
            <a:lvl1pPr>
              <a:defRPr/>
            </a:lvl1pPr>
          </a:lstStyle>
          <a:p>
            <a:r>
              <a:rPr lang="en-CA" dirty="0"/>
              <a:t>Slide Number</a:t>
            </a:r>
          </a:p>
        </p:txBody>
      </p:sp>
      <p:sp>
        <p:nvSpPr>
          <p:cNvPr id="9" name="Slide Number Placeholder 8"/>
          <p:cNvSpPr>
            <a:spLocks noGrp="1"/>
          </p:cNvSpPr>
          <p:nvPr>
            <p:ph type="sldNum" sz="quarter" idx="12"/>
          </p:nvPr>
        </p:nvSpPr>
        <p:spPr/>
        <p:txBody>
          <a:bodyPr/>
          <a:lstStyle>
            <a:lvl1pPr>
              <a:defRPr/>
            </a:lvl1pPr>
          </a:lstStyle>
          <a:p>
            <a:fld id="{3B773D9C-80E7-488A-A300-B48E800F29F9}" type="slidenum">
              <a:rPr lang="en-CA"/>
              <a:pPr/>
              <a:t>‹#›</a:t>
            </a:fld>
            <a:endParaRPr lang="en-CA"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fld id="{4AC7ACA9-2199-4654-9EB3-B88A8408E974}" type="datetime1">
              <a:rPr lang="en-CA"/>
              <a:pPr/>
              <a:t>16/11/2011</a:t>
            </a:fld>
            <a:endParaRPr lang="en-CA" dirty="0"/>
          </a:p>
        </p:txBody>
      </p:sp>
      <p:sp>
        <p:nvSpPr>
          <p:cNvPr id="4" name="Footer Placeholder 3"/>
          <p:cNvSpPr>
            <a:spLocks noGrp="1"/>
          </p:cNvSpPr>
          <p:nvPr>
            <p:ph type="ftr" sz="quarter" idx="11"/>
          </p:nvPr>
        </p:nvSpPr>
        <p:spPr/>
        <p:txBody>
          <a:bodyPr/>
          <a:lstStyle>
            <a:lvl1pPr>
              <a:defRPr/>
            </a:lvl1pPr>
          </a:lstStyle>
          <a:p>
            <a:r>
              <a:rPr lang="en-CA" dirty="0"/>
              <a:t>Slide Number</a:t>
            </a:r>
          </a:p>
        </p:txBody>
      </p:sp>
      <p:sp>
        <p:nvSpPr>
          <p:cNvPr id="5" name="Slide Number Placeholder 4"/>
          <p:cNvSpPr>
            <a:spLocks noGrp="1"/>
          </p:cNvSpPr>
          <p:nvPr>
            <p:ph type="sldNum" sz="quarter" idx="12"/>
          </p:nvPr>
        </p:nvSpPr>
        <p:spPr/>
        <p:txBody>
          <a:bodyPr/>
          <a:lstStyle>
            <a:lvl1pPr>
              <a:defRPr/>
            </a:lvl1pPr>
          </a:lstStyle>
          <a:p>
            <a:fld id="{C1748D96-9921-4561-B393-1A0285C2A755}" type="slidenum">
              <a:rPr lang="en-CA"/>
              <a:pPr/>
              <a:t>‹#›</a:t>
            </a:fld>
            <a:endParaRPr lang="en-CA" dirty="0"/>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563EDE2-49D5-4811-9116-8E2C6452013D}" type="datetime1">
              <a:rPr lang="en-CA"/>
              <a:pPr/>
              <a:t>16/11/2011</a:t>
            </a:fld>
            <a:endParaRPr lang="en-CA" dirty="0"/>
          </a:p>
        </p:txBody>
      </p:sp>
      <p:sp>
        <p:nvSpPr>
          <p:cNvPr id="3" name="Footer Placeholder 2"/>
          <p:cNvSpPr>
            <a:spLocks noGrp="1"/>
          </p:cNvSpPr>
          <p:nvPr>
            <p:ph type="ftr" sz="quarter" idx="11"/>
          </p:nvPr>
        </p:nvSpPr>
        <p:spPr/>
        <p:txBody>
          <a:bodyPr/>
          <a:lstStyle>
            <a:lvl1pPr>
              <a:defRPr/>
            </a:lvl1pPr>
          </a:lstStyle>
          <a:p>
            <a:r>
              <a:rPr lang="en-CA" dirty="0"/>
              <a:t>Slide Number</a:t>
            </a:r>
          </a:p>
        </p:txBody>
      </p:sp>
      <p:sp>
        <p:nvSpPr>
          <p:cNvPr id="4" name="Slide Number Placeholder 3"/>
          <p:cNvSpPr>
            <a:spLocks noGrp="1"/>
          </p:cNvSpPr>
          <p:nvPr>
            <p:ph type="sldNum" sz="quarter" idx="12"/>
          </p:nvPr>
        </p:nvSpPr>
        <p:spPr/>
        <p:txBody>
          <a:bodyPr/>
          <a:lstStyle>
            <a:lvl1pPr>
              <a:defRPr/>
            </a:lvl1pPr>
          </a:lstStyle>
          <a:p>
            <a:fld id="{96B18AE4-1AA3-4F10-A37A-AF162CAB39CB}" type="slidenum">
              <a:rPr lang="en-CA"/>
              <a:pPr/>
              <a:t>‹#›</a:t>
            </a:fld>
            <a:endParaRPr lang="en-CA"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469" indent="0">
              <a:buNone/>
              <a:defRPr sz="1100"/>
            </a:lvl2pPr>
            <a:lvl3pPr marL="816938" indent="0">
              <a:buNone/>
              <a:defRPr sz="900"/>
            </a:lvl3pPr>
            <a:lvl4pPr marL="1225415" indent="0">
              <a:buNone/>
              <a:defRPr sz="800"/>
            </a:lvl4pPr>
            <a:lvl5pPr marL="1633885" indent="0">
              <a:buNone/>
              <a:defRPr sz="800"/>
            </a:lvl5pPr>
            <a:lvl6pPr marL="2042363" indent="0">
              <a:buNone/>
              <a:defRPr sz="800"/>
            </a:lvl6pPr>
            <a:lvl7pPr marL="2450834" indent="0">
              <a:buNone/>
              <a:defRPr sz="800"/>
            </a:lvl7pPr>
            <a:lvl8pPr marL="2859305" indent="0">
              <a:buNone/>
              <a:defRPr sz="800"/>
            </a:lvl8pPr>
            <a:lvl9pPr marL="3267776"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523CD37-AF12-4B39-8823-AA69723C7527}"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3002C8C3-E6F4-4A27-A4EE-9FA33BCEB52B}" type="slidenum">
              <a:rPr lang="en-CA"/>
              <a:pPr/>
              <a:t>‹#›</a:t>
            </a:fld>
            <a:endParaRPr lang="en-CA"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70" y="4800359"/>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70" y="612122"/>
            <a:ext cx="5486977" cy="4115360"/>
          </a:xfrm>
        </p:spPr>
        <p:txBody>
          <a:bodyPr/>
          <a:lstStyle>
            <a:lvl1pPr marL="0" indent="0">
              <a:buNone/>
              <a:defRPr sz="2900"/>
            </a:lvl1pPr>
            <a:lvl2pPr marL="408469" indent="0">
              <a:buNone/>
              <a:defRPr sz="2500"/>
            </a:lvl2pPr>
            <a:lvl3pPr marL="816938" indent="0">
              <a:buNone/>
              <a:defRPr sz="2200"/>
            </a:lvl3pPr>
            <a:lvl4pPr marL="1225415" indent="0">
              <a:buNone/>
              <a:defRPr sz="1800"/>
            </a:lvl4pPr>
            <a:lvl5pPr marL="1633885" indent="0">
              <a:buNone/>
              <a:defRPr sz="1800"/>
            </a:lvl5pPr>
            <a:lvl6pPr marL="2042363" indent="0">
              <a:buNone/>
              <a:defRPr sz="1800"/>
            </a:lvl6pPr>
            <a:lvl7pPr marL="2450834" indent="0">
              <a:buNone/>
              <a:defRPr sz="1800"/>
            </a:lvl7pPr>
            <a:lvl8pPr marL="2859305" indent="0">
              <a:buNone/>
              <a:defRPr sz="1800"/>
            </a:lvl8pPr>
            <a:lvl9pPr marL="3267776"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70" y="5367618"/>
            <a:ext cx="5486977" cy="804022"/>
          </a:xfrm>
        </p:spPr>
        <p:txBody>
          <a:bodyPr/>
          <a:lstStyle>
            <a:lvl1pPr marL="0" indent="0">
              <a:buNone/>
              <a:defRPr sz="1300"/>
            </a:lvl1pPr>
            <a:lvl2pPr marL="408469" indent="0">
              <a:buNone/>
              <a:defRPr sz="1100"/>
            </a:lvl2pPr>
            <a:lvl3pPr marL="816938" indent="0">
              <a:buNone/>
              <a:defRPr sz="900"/>
            </a:lvl3pPr>
            <a:lvl4pPr marL="1225415" indent="0">
              <a:buNone/>
              <a:defRPr sz="800"/>
            </a:lvl4pPr>
            <a:lvl5pPr marL="1633885" indent="0">
              <a:buNone/>
              <a:defRPr sz="800"/>
            </a:lvl5pPr>
            <a:lvl6pPr marL="2042363" indent="0">
              <a:buNone/>
              <a:defRPr sz="800"/>
            </a:lvl6pPr>
            <a:lvl7pPr marL="2450834" indent="0">
              <a:buNone/>
              <a:defRPr sz="800"/>
            </a:lvl7pPr>
            <a:lvl8pPr marL="2859305" indent="0">
              <a:buNone/>
              <a:defRPr sz="800"/>
            </a:lvl8pPr>
            <a:lvl9pPr marL="3267776"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CA2E40-D954-41AE-8FD1-2CDBB21AE023}" type="datetime1">
              <a:rPr lang="en-CA"/>
              <a:pPr/>
              <a:t>16/11/2011</a:t>
            </a:fld>
            <a:endParaRPr lang="en-CA" dirty="0"/>
          </a:p>
        </p:txBody>
      </p:sp>
      <p:sp>
        <p:nvSpPr>
          <p:cNvPr id="6" name="Footer Placeholder 5"/>
          <p:cNvSpPr>
            <a:spLocks noGrp="1"/>
          </p:cNvSpPr>
          <p:nvPr>
            <p:ph type="ftr" sz="quarter" idx="11"/>
          </p:nvPr>
        </p:nvSpPr>
        <p:spPr/>
        <p:txBody>
          <a:bodyPr/>
          <a:lstStyle>
            <a:lvl1pPr>
              <a:defRPr/>
            </a:lvl1pPr>
          </a:lstStyle>
          <a:p>
            <a:r>
              <a:rPr lang="en-CA" dirty="0"/>
              <a:t>Slide Number</a:t>
            </a:r>
          </a:p>
        </p:txBody>
      </p:sp>
      <p:sp>
        <p:nvSpPr>
          <p:cNvPr id="7" name="Slide Number Placeholder 6"/>
          <p:cNvSpPr>
            <a:spLocks noGrp="1"/>
          </p:cNvSpPr>
          <p:nvPr>
            <p:ph type="sldNum" sz="quarter" idx="12"/>
          </p:nvPr>
        </p:nvSpPr>
        <p:spPr/>
        <p:txBody>
          <a:bodyPr/>
          <a:lstStyle>
            <a:lvl1pPr>
              <a:defRPr/>
            </a:lvl1pPr>
          </a:lstStyle>
          <a:p>
            <a:fld id="{5B89E820-AD32-46D7-970B-ED61D8D42A87}" type="slidenum">
              <a:rPr lang="en-CA"/>
              <a:pPr/>
              <a:t>‹#›</a:t>
            </a:fld>
            <a:endParaRPr lang="en-CA"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EC673DB8-D7D0-4A37-85BD-AF46DE2EF110}"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F6B784FC-CFC3-451F-9378-454899543841}" type="slidenum">
              <a:rPr lang="en-CA"/>
              <a:pPr/>
              <a:t>‹#›</a:t>
            </a:fld>
            <a:endParaRPr lang="en-CA" dirty="0"/>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15" y="274545"/>
            <a:ext cx="2056535" cy="585227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27" y="274545"/>
            <a:ext cx="6033943" cy="58522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99ECCAC6-E801-40A3-8B1E-307474DA9084}" type="datetime1">
              <a:rPr lang="en-CA"/>
              <a:pPr/>
              <a:t>16/11/2011</a:t>
            </a:fld>
            <a:endParaRPr lang="en-CA" dirty="0"/>
          </a:p>
        </p:txBody>
      </p:sp>
      <p:sp>
        <p:nvSpPr>
          <p:cNvPr id="5" name="Footer Placeholder 4"/>
          <p:cNvSpPr>
            <a:spLocks noGrp="1"/>
          </p:cNvSpPr>
          <p:nvPr>
            <p:ph type="ftr" sz="quarter" idx="11"/>
          </p:nvPr>
        </p:nvSpPr>
        <p:spPr/>
        <p:txBody>
          <a:bodyPr/>
          <a:lstStyle>
            <a:lvl1pPr>
              <a:defRPr/>
            </a:lvl1pPr>
          </a:lstStyle>
          <a:p>
            <a:r>
              <a:rPr lang="en-CA" dirty="0"/>
              <a:t>Slide Number</a:t>
            </a:r>
          </a:p>
        </p:txBody>
      </p:sp>
      <p:sp>
        <p:nvSpPr>
          <p:cNvPr id="6" name="Slide Number Placeholder 5"/>
          <p:cNvSpPr>
            <a:spLocks noGrp="1"/>
          </p:cNvSpPr>
          <p:nvPr>
            <p:ph type="sldNum" sz="quarter" idx="12"/>
          </p:nvPr>
        </p:nvSpPr>
        <p:spPr/>
        <p:txBody>
          <a:bodyPr/>
          <a:lstStyle>
            <a:lvl1pPr>
              <a:defRPr/>
            </a:lvl1pPr>
          </a:lstStyle>
          <a:p>
            <a:fld id="{C8CB418B-4194-4D7C-9575-A99A4C71DC5C}" type="slidenum">
              <a:rPr lang="en-CA"/>
              <a:pPr/>
              <a:t>‹#›</a:t>
            </a:fld>
            <a:endParaRPr lang="en-CA" dirty="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44" y="2130551"/>
            <a:ext cx="7772977" cy="1469371"/>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055" y="3885640"/>
            <a:ext cx="6401955" cy="1753721"/>
          </a:xfrm>
        </p:spPr>
        <p:txBody>
          <a:bodyPr/>
          <a:lstStyle>
            <a:lvl1pPr marL="0" indent="0" algn="ctr">
              <a:buNone/>
              <a:defRPr/>
            </a:lvl1pPr>
            <a:lvl2pPr marL="408756" indent="0" algn="ctr">
              <a:buNone/>
              <a:defRPr/>
            </a:lvl2pPr>
            <a:lvl3pPr marL="817514" indent="0" algn="ctr">
              <a:buNone/>
              <a:defRPr/>
            </a:lvl3pPr>
            <a:lvl4pPr marL="1226275" indent="0" algn="ctr">
              <a:buNone/>
              <a:defRPr/>
            </a:lvl4pPr>
            <a:lvl5pPr marL="1635031" indent="0" algn="ctr">
              <a:buNone/>
              <a:defRPr/>
            </a:lvl5pPr>
            <a:lvl6pPr marL="2043797" indent="0" algn="ctr">
              <a:buNone/>
              <a:defRPr/>
            </a:lvl6pPr>
            <a:lvl7pPr marL="2452554" indent="0" algn="ctr">
              <a:buNone/>
              <a:defRPr/>
            </a:lvl7pPr>
            <a:lvl8pPr marL="2861311" indent="0" algn="ctr">
              <a:buNone/>
              <a:defRPr/>
            </a:lvl8pPr>
            <a:lvl9pPr marL="3270070" indent="0" algn="ctr">
              <a:buNone/>
              <a:defRPr/>
            </a:lvl9pPr>
          </a:lstStyle>
          <a:p>
            <a:r>
              <a:rPr lang="en-US" smtClean="0"/>
              <a:t>Click to edit Master subtitle style</a:t>
            </a:r>
            <a:endParaRPr lang="en-CA"/>
          </a:p>
        </p:txBody>
      </p:sp>
      <p:pic>
        <p:nvPicPr>
          <p:cNvPr id="4" name="Picture 3" descr="HRVideoBackground.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74" y="4800363"/>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74" y="612122"/>
            <a:ext cx="5486977" cy="4115360"/>
          </a:xfrm>
        </p:spPr>
        <p:txBody>
          <a:bodyPr/>
          <a:lstStyle>
            <a:lvl1pPr marL="0" indent="0">
              <a:buNone/>
              <a:defRPr sz="2900"/>
            </a:lvl1pPr>
            <a:lvl2pPr marL="408278" indent="0">
              <a:buNone/>
              <a:defRPr sz="2500"/>
            </a:lvl2pPr>
            <a:lvl3pPr marL="816554" indent="0">
              <a:buNone/>
              <a:defRPr sz="2200"/>
            </a:lvl3pPr>
            <a:lvl4pPr marL="1224842" indent="0">
              <a:buNone/>
              <a:defRPr sz="1800"/>
            </a:lvl4pPr>
            <a:lvl5pPr marL="1633121" indent="0">
              <a:buNone/>
              <a:defRPr sz="1800"/>
            </a:lvl5pPr>
            <a:lvl6pPr marL="2041408" indent="0">
              <a:buNone/>
              <a:defRPr sz="1800"/>
            </a:lvl6pPr>
            <a:lvl7pPr marL="2449688" indent="0">
              <a:buNone/>
              <a:defRPr sz="1800"/>
            </a:lvl7pPr>
            <a:lvl8pPr marL="2857968" indent="0">
              <a:buNone/>
              <a:defRPr sz="1800"/>
            </a:lvl8pPr>
            <a:lvl9pPr marL="3266248"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74" y="5367618"/>
            <a:ext cx="5486977" cy="804022"/>
          </a:xfrm>
        </p:spPr>
        <p:txBody>
          <a:bodyPr/>
          <a:lstStyle>
            <a:lvl1pPr marL="0" indent="0">
              <a:buNone/>
              <a:defRPr sz="1300"/>
            </a:lvl1pPr>
            <a:lvl2pPr marL="408278" indent="0">
              <a:buNone/>
              <a:defRPr sz="1100"/>
            </a:lvl2pPr>
            <a:lvl3pPr marL="816554" indent="0">
              <a:buNone/>
              <a:defRPr sz="900"/>
            </a:lvl3pPr>
            <a:lvl4pPr marL="1224842" indent="0">
              <a:buNone/>
              <a:defRPr sz="800"/>
            </a:lvl4pPr>
            <a:lvl5pPr marL="1633121" indent="0">
              <a:buNone/>
              <a:defRPr sz="800"/>
            </a:lvl5pPr>
            <a:lvl6pPr marL="2041408" indent="0">
              <a:buNone/>
              <a:defRPr sz="800"/>
            </a:lvl6pPr>
            <a:lvl7pPr marL="2449688" indent="0">
              <a:buNone/>
              <a:defRPr sz="800"/>
            </a:lvl7pPr>
            <a:lvl8pPr marL="2857968" indent="0">
              <a:buNone/>
              <a:defRPr sz="800"/>
            </a:lvl8pPr>
            <a:lvl9pPr marL="3266248" indent="0">
              <a:buNone/>
              <a:defRPr sz="800"/>
            </a:lvl9pPr>
          </a:lstStyle>
          <a:p>
            <a:pPr lvl="0"/>
            <a:r>
              <a:rPr lang="en-US" smtClean="0"/>
              <a:t>Click to edit Master text styles</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pic>
        <p:nvPicPr>
          <p:cNvPr id="4" name="Picture 3" descr="HRVideoBackground-white.jpg"/>
          <p:cNvPicPr>
            <a:picLocks noChangeAspect="1"/>
          </p:cNvPicPr>
          <p:nvPr userDrawn="1"/>
        </p:nvPicPr>
        <p:blipFill>
          <a:blip r:embed="rId2" cstate="print"/>
          <a:stretch>
            <a:fillRect/>
          </a:stretch>
        </p:blipFill>
        <p:spPr>
          <a:xfrm>
            <a:off x="3171" y="0"/>
            <a:ext cx="9137668" cy="6858000"/>
          </a:xfrm>
          <a:prstGeom prst="rect">
            <a:avLst/>
          </a:prstGeom>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CA"/>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8756" indent="0">
              <a:buNone/>
              <a:defRPr sz="1600"/>
            </a:lvl2pPr>
            <a:lvl3pPr marL="817514" indent="0">
              <a:buNone/>
              <a:defRPr sz="1400"/>
            </a:lvl3pPr>
            <a:lvl4pPr marL="1226275" indent="0">
              <a:buNone/>
              <a:defRPr sz="1300"/>
            </a:lvl4pPr>
            <a:lvl5pPr marL="1635031" indent="0">
              <a:buNone/>
              <a:defRPr sz="1300"/>
            </a:lvl5pPr>
            <a:lvl6pPr marL="2043797" indent="0">
              <a:buNone/>
              <a:defRPr sz="1300"/>
            </a:lvl6pPr>
            <a:lvl7pPr marL="2452554" indent="0">
              <a:buNone/>
              <a:defRPr sz="1300"/>
            </a:lvl7pPr>
            <a:lvl8pPr marL="2861311" indent="0">
              <a:buNone/>
              <a:defRPr sz="1300"/>
            </a:lvl8pPr>
            <a:lvl9pPr marL="3270070" indent="0">
              <a:buNone/>
              <a:defRPr sz="1300"/>
            </a:lvl9pPr>
          </a:lstStyle>
          <a:p>
            <a:pPr lvl="0"/>
            <a:r>
              <a:rPr lang="en-US" smtClean="0"/>
              <a:t>Click to edit Master text styles</a:t>
            </a: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489" y="1599643"/>
            <a:ext cx="4045238"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1305" y="1599643"/>
            <a:ext cx="4045239" cy="452717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521" y="274544"/>
            <a:ext cx="8229023"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8756" indent="0">
              <a:buNone/>
              <a:defRPr sz="1800" b="1"/>
            </a:lvl2pPr>
            <a:lvl3pPr marL="817514" indent="0">
              <a:buNone/>
              <a:defRPr sz="1600" b="1"/>
            </a:lvl3pPr>
            <a:lvl4pPr marL="1226275" indent="0">
              <a:buNone/>
              <a:defRPr sz="1400" b="1"/>
            </a:lvl4pPr>
            <a:lvl5pPr marL="1635031" indent="0">
              <a:buNone/>
              <a:defRPr sz="1400" b="1"/>
            </a:lvl5pPr>
            <a:lvl6pPr marL="2043797" indent="0">
              <a:buNone/>
              <a:defRPr sz="1400" b="1"/>
            </a:lvl6pPr>
            <a:lvl7pPr marL="2452554" indent="0">
              <a:buNone/>
              <a:defRPr sz="1400" b="1"/>
            </a:lvl7pPr>
            <a:lvl8pPr marL="2861311" indent="0">
              <a:buNone/>
              <a:defRPr sz="1400" b="1"/>
            </a:lvl8pPr>
            <a:lvl9pPr marL="3270070"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8756" indent="0">
              <a:buNone/>
              <a:defRPr sz="1800" b="1"/>
            </a:lvl2pPr>
            <a:lvl3pPr marL="817514" indent="0">
              <a:buNone/>
              <a:defRPr sz="1600" b="1"/>
            </a:lvl3pPr>
            <a:lvl4pPr marL="1226275" indent="0">
              <a:buNone/>
              <a:defRPr sz="1400" b="1"/>
            </a:lvl4pPr>
            <a:lvl5pPr marL="1635031" indent="0">
              <a:buNone/>
              <a:defRPr sz="1400" b="1"/>
            </a:lvl5pPr>
            <a:lvl6pPr marL="2043797" indent="0">
              <a:buNone/>
              <a:defRPr sz="1400" b="1"/>
            </a:lvl6pPr>
            <a:lvl7pPr marL="2452554" indent="0">
              <a:buNone/>
              <a:defRPr sz="1400" b="1"/>
            </a:lvl7pPr>
            <a:lvl8pPr marL="2861311" indent="0">
              <a:buNone/>
              <a:defRPr sz="1400" b="1"/>
            </a:lvl8pPr>
            <a:lvl9pPr marL="3270070"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5" y="273144"/>
            <a:ext cx="3007591" cy="1162610"/>
          </a:xfrm>
        </p:spPr>
        <p:txBody>
          <a:bodyPr anchor="b"/>
          <a:lstStyle>
            <a:lvl1pPr algn="l">
              <a:defRPr sz="1800" b="1"/>
            </a:lvl1pPr>
          </a:lstStyle>
          <a:p>
            <a:r>
              <a:rPr lang="en-US" smtClean="0"/>
              <a:t>Click to edit Master title style</a:t>
            </a:r>
            <a:endParaRPr lang="en-CA"/>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495" y="1435755"/>
            <a:ext cx="3007591" cy="4691062"/>
          </a:xfrm>
        </p:spPr>
        <p:txBody>
          <a:bodyPr/>
          <a:lstStyle>
            <a:lvl1pPr marL="0" indent="0">
              <a:buNone/>
              <a:defRPr sz="1300"/>
            </a:lvl1pPr>
            <a:lvl2pPr marL="408756" indent="0">
              <a:buNone/>
              <a:defRPr sz="1100"/>
            </a:lvl2pPr>
            <a:lvl3pPr marL="817514" indent="0">
              <a:buNone/>
              <a:defRPr sz="900"/>
            </a:lvl3pPr>
            <a:lvl4pPr marL="1226275" indent="0">
              <a:buNone/>
              <a:defRPr sz="800"/>
            </a:lvl4pPr>
            <a:lvl5pPr marL="1635031" indent="0">
              <a:buNone/>
              <a:defRPr sz="800"/>
            </a:lvl5pPr>
            <a:lvl6pPr marL="2043797" indent="0">
              <a:buNone/>
              <a:defRPr sz="800"/>
            </a:lvl6pPr>
            <a:lvl7pPr marL="2452554" indent="0">
              <a:buNone/>
              <a:defRPr sz="800"/>
            </a:lvl7pPr>
            <a:lvl8pPr marL="2861311" indent="0">
              <a:buNone/>
              <a:defRPr sz="800"/>
            </a:lvl8pPr>
            <a:lvl9pPr marL="3270070" indent="0">
              <a:buNone/>
              <a:defRPr sz="800"/>
            </a:lvl9pPr>
          </a:lstStyle>
          <a:p>
            <a:pPr lvl="0"/>
            <a:r>
              <a:rPr lang="en-US" smtClean="0"/>
              <a:t>Click to edit Master text styles</a:t>
            </a: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64" y="4800353"/>
            <a:ext cx="5486977" cy="567297"/>
          </a:xfrm>
        </p:spPr>
        <p:txBody>
          <a:bodyPr anchor="b"/>
          <a:lstStyle>
            <a:lvl1pPr algn="l">
              <a:defRPr sz="1800" b="1"/>
            </a:lvl1pPr>
          </a:lstStyle>
          <a:p>
            <a:r>
              <a:rPr lang="en-US" smtClean="0"/>
              <a:t>Click to edit Master title style</a:t>
            </a:r>
            <a:endParaRPr lang="en-CA"/>
          </a:p>
        </p:txBody>
      </p:sp>
      <p:sp>
        <p:nvSpPr>
          <p:cNvPr id="3" name="Picture Placeholder 2"/>
          <p:cNvSpPr>
            <a:spLocks noGrp="1"/>
          </p:cNvSpPr>
          <p:nvPr>
            <p:ph type="pic" idx="1"/>
          </p:nvPr>
        </p:nvSpPr>
        <p:spPr>
          <a:xfrm>
            <a:off x="1792464" y="612122"/>
            <a:ext cx="5486977" cy="4115360"/>
          </a:xfrm>
        </p:spPr>
        <p:txBody>
          <a:bodyPr/>
          <a:lstStyle>
            <a:lvl1pPr marL="0" indent="0">
              <a:buNone/>
              <a:defRPr sz="2900"/>
            </a:lvl1pPr>
            <a:lvl2pPr marL="408756" indent="0">
              <a:buNone/>
              <a:defRPr sz="2500"/>
            </a:lvl2pPr>
            <a:lvl3pPr marL="817514" indent="0">
              <a:buNone/>
              <a:defRPr sz="2200"/>
            </a:lvl3pPr>
            <a:lvl4pPr marL="1226275" indent="0">
              <a:buNone/>
              <a:defRPr sz="1800"/>
            </a:lvl4pPr>
            <a:lvl5pPr marL="1635031" indent="0">
              <a:buNone/>
              <a:defRPr sz="1800"/>
            </a:lvl5pPr>
            <a:lvl6pPr marL="2043797" indent="0">
              <a:buNone/>
              <a:defRPr sz="1800"/>
            </a:lvl6pPr>
            <a:lvl7pPr marL="2452554" indent="0">
              <a:buNone/>
              <a:defRPr sz="1800"/>
            </a:lvl7pPr>
            <a:lvl8pPr marL="2861311" indent="0">
              <a:buNone/>
              <a:defRPr sz="1800"/>
            </a:lvl8pPr>
            <a:lvl9pPr marL="3270070" indent="0">
              <a:buNone/>
              <a:defRPr sz="1800"/>
            </a:lvl9pPr>
          </a:lstStyle>
          <a:p>
            <a:r>
              <a:rPr lang="en-US" dirty="0" smtClean="0"/>
              <a:t>Click icon to add picture</a:t>
            </a:r>
            <a:endParaRPr lang="en-CA" dirty="0"/>
          </a:p>
        </p:txBody>
      </p:sp>
      <p:sp>
        <p:nvSpPr>
          <p:cNvPr id="4" name="Text Placeholder 3"/>
          <p:cNvSpPr>
            <a:spLocks noGrp="1"/>
          </p:cNvSpPr>
          <p:nvPr>
            <p:ph type="body" sz="half" idx="2"/>
          </p:nvPr>
        </p:nvSpPr>
        <p:spPr>
          <a:xfrm>
            <a:off x="1792464" y="5367618"/>
            <a:ext cx="5486977" cy="804022"/>
          </a:xfrm>
        </p:spPr>
        <p:txBody>
          <a:bodyPr/>
          <a:lstStyle>
            <a:lvl1pPr marL="0" indent="0">
              <a:buNone/>
              <a:defRPr sz="1300"/>
            </a:lvl1pPr>
            <a:lvl2pPr marL="408756" indent="0">
              <a:buNone/>
              <a:defRPr sz="1100"/>
            </a:lvl2pPr>
            <a:lvl3pPr marL="817514" indent="0">
              <a:buNone/>
              <a:defRPr sz="900"/>
            </a:lvl3pPr>
            <a:lvl4pPr marL="1226275" indent="0">
              <a:buNone/>
              <a:defRPr sz="800"/>
            </a:lvl4pPr>
            <a:lvl5pPr marL="1635031" indent="0">
              <a:buNone/>
              <a:defRPr sz="800"/>
            </a:lvl5pPr>
            <a:lvl6pPr marL="2043797" indent="0">
              <a:buNone/>
              <a:defRPr sz="800"/>
            </a:lvl6pPr>
            <a:lvl7pPr marL="2452554" indent="0">
              <a:buNone/>
              <a:defRPr sz="800"/>
            </a:lvl7pPr>
            <a:lvl8pPr marL="2861311" indent="0">
              <a:buNone/>
              <a:defRPr sz="800"/>
            </a:lvl8pPr>
            <a:lvl9pPr marL="3270070" indent="0">
              <a:buNone/>
              <a:defRPr sz="800"/>
            </a:lvl9pPr>
          </a:lstStyle>
          <a:p>
            <a:pPr lvl="0"/>
            <a:r>
              <a:rPr lang="en-US" smtClean="0"/>
              <a:t>Click to edit Master text styles</a:t>
            </a: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009" y="67268"/>
            <a:ext cx="2056535" cy="6059581"/>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521" y="67268"/>
            <a:ext cx="6033943" cy="605958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4.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4.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4.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4.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4.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7113" name="Picture 9" descr="ppt-header"/>
          <p:cNvPicPr>
            <a:picLocks noChangeAspect="1" noChangeArrowheads="1"/>
          </p:cNvPicPr>
          <p:nvPr/>
        </p:nvPicPr>
        <p:blipFill>
          <a:blip r:embed="rId13" cstate="print"/>
          <a:srcRect/>
          <a:stretch>
            <a:fillRect/>
          </a:stretch>
        </p:blipFill>
        <p:spPr bwMode="auto">
          <a:xfrm>
            <a:off x="0" y="0"/>
            <a:ext cx="9144000" cy="1005728"/>
          </a:xfrm>
          <a:prstGeom prst="rect">
            <a:avLst/>
          </a:prstGeom>
          <a:noFill/>
        </p:spPr>
      </p:pic>
      <p:sp>
        <p:nvSpPr>
          <p:cNvPr id="47106" name="Rectangle 2"/>
          <p:cNvSpPr>
            <a:spLocks noGrp="1" noChangeArrowheads="1"/>
          </p:cNvSpPr>
          <p:nvPr>
            <p:ph type="title"/>
          </p:nvPr>
        </p:nvSpPr>
        <p:spPr bwMode="auto">
          <a:xfrm>
            <a:off x="457531" y="67235"/>
            <a:ext cx="8229023" cy="874059"/>
          </a:xfrm>
          <a:prstGeom prst="rect">
            <a:avLst/>
          </a:prstGeom>
          <a:noFill/>
          <a:ln w="9525">
            <a:noFill/>
            <a:miter lim="800000"/>
            <a:headEnd/>
            <a:tailEnd/>
          </a:ln>
          <a:effectLst/>
        </p:spPr>
        <p:txBody>
          <a:bodyPr vert="horz" wrap="square" lIns="90982" tIns="45494" rIns="90982" bIns="45494" numCol="1" anchor="ctr" anchorCtr="0" compatLnSpc="1">
            <a:prstTxWarp prst="textNoShape">
              <a:avLst/>
            </a:prstTxWarp>
          </a:bodyPr>
          <a:lstStyle/>
          <a:p>
            <a:pPr lvl="0"/>
            <a:r>
              <a:rPr lang="en-US" smtClean="0"/>
              <a:t>Click to edit Master title style</a:t>
            </a:r>
            <a:endParaRPr lang="en-CA" smtClean="0"/>
          </a:p>
        </p:txBody>
      </p:sp>
      <p:sp>
        <p:nvSpPr>
          <p:cNvPr id="47107" name="Rectangle 3"/>
          <p:cNvSpPr>
            <a:spLocks noGrp="1" noChangeArrowheads="1"/>
          </p:cNvSpPr>
          <p:nvPr>
            <p:ph type="body" idx="1"/>
          </p:nvPr>
        </p:nvSpPr>
        <p:spPr bwMode="auto">
          <a:xfrm>
            <a:off x="457531" y="1599643"/>
            <a:ext cx="8229023" cy="4527176"/>
          </a:xfrm>
          <a:prstGeom prst="rect">
            <a:avLst/>
          </a:prstGeom>
          <a:noFill/>
          <a:ln w="9525">
            <a:noFill/>
            <a:miter lim="800000"/>
            <a:headEnd/>
            <a:tailEnd/>
          </a:ln>
          <a:effectLst/>
        </p:spPr>
        <p:txBody>
          <a:bodyPr vert="horz" wrap="square" lIns="90982" tIns="45494" rIns="90982" bIns="4549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7114" name="Text Box 10"/>
          <p:cNvSpPr txBox="1">
            <a:spLocks noChangeArrowheads="1"/>
          </p:cNvSpPr>
          <p:nvPr/>
        </p:nvSpPr>
        <p:spPr bwMode="auto">
          <a:xfrm>
            <a:off x="158750" y="6514821"/>
            <a:ext cx="3443432" cy="221359"/>
          </a:xfrm>
          <a:prstGeom prst="rect">
            <a:avLst/>
          </a:prstGeom>
          <a:noFill/>
          <a:ln w="9525">
            <a:noFill/>
            <a:miter lim="800000"/>
            <a:headEnd/>
            <a:tailEnd/>
          </a:ln>
          <a:effectLst/>
        </p:spPr>
        <p:txBody>
          <a:bodyPr lIns="81670" tIns="40833" rIns="81670" bIns="40833">
            <a:spAutoFit/>
          </a:bodyPr>
          <a:lstStyle/>
          <a:p>
            <a:pPr>
              <a:spcBef>
                <a:spcPct val="50000"/>
              </a:spcBef>
            </a:pPr>
            <a:r>
              <a:rPr lang="en-CA" sz="900" dirty="0">
                <a:solidFill>
                  <a:srgbClr val="CC0000"/>
                </a:solidFill>
              </a:rPr>
              <a:t>1-888-SCOUTS-NOW | scouts.ca | 1-888-SCOUTS-OUI</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l" defTabSz="910129" rtl="0" eaLnBrk="1" fontAlgn="base" hangingPunct="1">
        <a:spcBef>
          <a:spcPct val="0"/>
        </a:spcBef>
        <a:spcAft>
          <a:spcPct val="0"/>
        </a:spcAft>
        <a:defRPr sz="4400">
          <a:solidFill>
            <a:schemeClr val="tx2"/>
          </a:solidFill>
          <a:latin typeface="+mj-lt"/>
          <a:ea typeface="+mj-ea"/>
          <a:cs typeface="+mj-cs"/>
        </a:defRPr>
      </a:lvl1pPr>
      <a:lvl2pPr algn="l" defTabSz="910129" rtl="0" eaLnBrk="1" fontAlgn="base" hangingPunct="1">
        <a:spcBef>
          <a:spcPct val="0"/>
        </a:spcBef>
        <a:spcAft>
          <a:spcPct val="0"/>
        </a:spcAft>
        <a:defRPr sz="4400">
          <a:solidFill>
            <a:schemeClr val="tx2"/>
          </a:solidFill>
          <a:latin typeface="Arial" charset="0"/>
        </a:defRPr>
      </a:lvl2pPr>
      <a:lvl3pPr algn="l" defTabSz="910129" rtl="0" eaLnBrk="1" fontAlgn="base" hangingPunct="1">
        <a:spcBef>
          <a:spcPct val="0"/>
        </a:spcBef>
        <a:spcAft>
          <a:spcPct val="0"/>
        </a:spcAft>
        <a:defRPr sz="4400">
          <a:solidFill>
            <a:schemeClr val="tx2"/>
          </a:solidFill>
          <a:latin typeface="Arial" charset="0"/>
        </a:defRPr>
      </a:lvl3pPr>
      <a:lvl4pPr algn="l" defTabSz="910129" rtl="0" eaLnBrk="1" fontAlgn="base" hangingPunct="1">
        <a:spcBef>
          <a:spcPct val="0"/>
        </a:spcBef>
        <a:spcAft>
          <a:spcPct val="0"/>
        </a:spcAft>
        <a:defRPr sz="4400">
          <a:solidFill>
            <a:schemeClr val="tx2"/>
          </a:solidFill>
          <a:latin typeface="Arial" charset="0"/>
        </a:defRPr>
      </a:lvl4pPr>
      <a:lvl5pPr algn="l" defTabSz="910129" rtl="0" eaLnBrk="1" fontAlgn="base" hangingPunct="1">
        <a:spcBef>
          <a:spcPct val="0"/>
        </a:spcBef>
        <a:spcAft>
          <a:spcPct val="0"/>
        </a:spcAft>
        <a:defRPr sz="4400">
          <a:solidFill>
            <a:schemeClr val="tx2"/>
          </a:solidFill>
          <a:latin typeface="Arial" charset="0"/>
        </a:defRPr>
      </a:lvl5pPr>
      <a:lvl6pPr marL="408278" algn="l" defTabSz="910129" rtl="0" eaLnBrk="1" fontAlgn="base" hangingPunct="1">
        <a:spcBef>
          <a:spcPct val="0"/>
        </a:spcBef>
        <a:spcAft>
          <a:spcPct val="0"/>
        </a:spcAft>
        <a:defRPr sz="4400">
          <a:solidFill>
            <a:schemeClr val="tx2"/>
          </a:solidFill>
          <a:latin typeface="Arial" charset="0"/>
        </a:defRPr>
      </a:lvl6pPr>
      <a:lvl7pPr marL="816554" algn="l" defTabSz="910129" rtl="0" eaLnBrk="1" fontAlgn="base" hangingPunct="1">
        <a:spcBef>
          <a:spcPct val="0"/>
        </a:spcBef>
        <a:spcAft>
          <a:spcPct val="0"/>
        </a:spcAft>
        <a:defRPr sz="4400">
          <a:solidFill>
            <a:schemeClr val="tx2"/>
          </a:solidFill>
          <a:latin typeface="Arial" charset="0"/>
        </a:defRPr>
      </a:lvl7pPr>
      <a:lvl8pPr marL="1224842" algn="l" defTabSz="910129" rtl="0" eaLnBrk="1" fontAlgn="base" hangingPunct="1">
        <a:spcBef>
          <a:spcPct val="0"/>
        </a:spcBef>
        <a:spcAft>
          <a:spcPct val="0"/>
        </a:spcAft>
        <a:defRPr sz="4400">
          <a:solidFill>
            <a:schemeClr val="tx2"/>
          </a:solidFill>
          <a:latin typeface="Arial" charset="0"/>
        </a:defRPr>
      </a:lvl8pPr>
      <a:lvl9pPr marL="1633121" algn="l" defTabSz="910129" rtl="0" eaLnBrk="1" fontAlgn="base" hangingPunct="1">
        <a:spcBef>
          <a:spcPct val="0"/>
        </a:spcBef>
        <a:spcAft>
          <a:spcPct val="0"/>
        </a:spcAft>
        <a:defRPr sz="4400">
          <a:solidFill>
            <a:schemeClr val="tx2"/>
          </a:solidFill>
          <a:latin typeface="Arial" charset="0"/>
        </a:defRPr>
      </a:lvl9pPr>
    </p:titleStyle>
    <p:bodyStyle>
      <a:lvl1pPr marL="341653" indent="-341653" algn="l" defTabSz="910129" rtl="0" eaLnBrk="1" fontAlgn="base" hangingPunct="1">
        <a:spcBef>
          <a:spcPct val="20000"/>
        </a:spcBef>
        <a:spcAft>
          <a:spcPct val="0"/>
        </a:spcAft>
        <a:buChar char="•"/>
        <a:defRPr sz="3200">
          <a:solidFill>
            <a:schemeClr val="tx1"/>
          </a:solidFill>
          <a:latin typeface="+mn-lt"/>
          <a:ea typeface="+mn-ea"/>
          <a:cs typeface="+mn-cs"/>
        </a:defRPr>
      </a:lvl1pPr>
      <a:lvl2pPr marL="738585" indent="-283529" algn="l" defTabSz="910129" rtl="0" eaLnBrk="1" fontAlgn="base" hangingPunct="1">
        <a:spcBef>
          <a:spcPct val="20000"/>
        </a:spcBef>
        <a:spcAft>
          <a:spcPct val="0"/>
        </a:spcAft>
        <a:buChar char="–"/>
        <a:defRPr sz="2800">
          <a:solidFill>
            <a:schemeClr val="tx1"/>
          </a:solidFill>
          <a:latin typeface="+mn-lt"/>
        </a:defRPr>
      </a:lvl2pPr>
      <a:lvl3pPr marL="1136952" indent="-226838" algn="l" defTabSz="910129" rtl="0" eaLnBrk="1" fontAlgn="base" hangingPunct="1">
        <a:spcBef>
          <a:spcPct val="20000"/>
        </a:spcBef>
        <a:spcAft>
          <a:spcPct val="0"/>
        </a:spcAft>
        <a:buChar char="•"/>
        <a:defRPr sz="2400">
          <a:solidFill>
            <a:schemeClr val="tx1"/>
          </a:solidFill>
          <a:latin typeface="+mn-lt"/>
        </a:defRPr>
      </a:lvl3pPr>
      <a:lvl4pPr marL="1592015" indent="-226838" algn="l" defTabSz="910129" rtl="0" eaLnBrk="1" fontAlgn="base" hangingPunct="1">
        <a:spcBef>
          <a:spcPct val="20000"/>
        </a:spcBef>
        <a:spcAft>
          <a:spcPct val="0"/>
        </a:spcAft>
        <a:buChar char="–"/>
        <a:defRPr sz="2000">
          <a:solidFill>
            <a:schemeClr val="tx1"/>
          </a:solidFill>
          <a:latin typeface="+mn-lt"/>
        </a:defRPr>
      </a:lvl4pPr>
      <a:lvl5pPr marL="2047075" indent="-226838" algn="l" defTabSz="910129" rtl="0" eaLnBrk="1" fontAlgn="base" hangingPunct="1">
        <a:spcBef>
          <a:spcPct val="20000"/>
        </a:spcBef>
        <a:spcAft>
          <a:spcPct val="0"/>
        </a:spcAft>
        <a:buChar char="»"/>
        <a:defRPr sz="2000">
          <a:solidFill>
            <a:schemeClr val="tx1"/>
          </a:solidFill>
          <a:latin typeface="+mn-lt"/>
        </a:defRPr>
      </a:lvl5pPr>
      <a:lvl6pPr marL="2455350" indent="-226838" algn="l" defTabSz="910129" rtl="0" eaLnBrk="1" fontAlgn="base" hangingPunct="1">
        <a:spcBef>
          <a:spcPct val="20000"/>
        </a:spcBef>
        <a:spcAft>
          <a:spcPct val="0"/>
        </a:spcAft>
        <a:buChar char="»"/>
        <a:defRPr sz="2000">
          <a:solidFill>
            <a:schemeClr val="tx1"/>
          </a:solidFill>
          <a:latin typeface="+mn-lt"/>
        </a:defRPr>
      </a:lvl6pPr>
      <a:lvl7pPr marL="2863639" indent="-226838" algn="l" defTabSz="910129" rtl="0" eaLnBrk="1" fontAlgn="base" hangingPunct="1">
        <a:spcBef>
          <a:spcPct val="20000"/>
        </a:spcBef>
        <a:spcAft>
          <a:spcPct val="0"/>
        </a:spcAft>
        <a:buChar char="»"/>
        <a:defRPr sz="2000">
          <a:solidFill>
            <a:schemeClr val="tx1"/>
          </a:solidFill>
          <a:latin typeface="+mn-lt"/>
        </a:defRPr>
      </a:lvl7pPr>
      <a:lvl8pPr marL="3271917" indent="-226838" algn="l" defTabSz="910129" rtl="0" eaLnBrk="1" fontAlgn="base" hangingPunct="1">
        <a:spcBef>
          <a:spcPct val="20000"/>
        </a:spcBef>
        <a:spcAft>
          <a:spcPct val="0"/>
        </a:spcAft>
        <a:buChar char="»"/>
        <a:defRPr sz="2000">
          <a:solidFill>
            <a:schemeClr val="tx1"/>
          </a:solidFill>
          <a:latin typeface="+mn-lt"/>
        </a:defRPr>
      </a:lvl8pPr>
      <a:lvl9pPr marL="3680203" indent="-226838" algn="l" defTabSz="910129"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6554" rtl="0" eaLnBrk="1" latinLnBrk="0" hangingPunct="1">
        <a:defRPr sz="1600" kern="1200">
          <a:solidFill>
            <a:schemeClr val="tx1"/>
          </a:solidFill>
          <a:latin typeface="+mn-lt"/>
          <a:ea typeface="+mn-ea"/>
          <a:cs typeface="+mn-cs"/>
        </a:defRPr>
      </a:lvl1pPr>
      <a:lvl2pPr marL="408278" algn="l" defTabSz="816554" rtl="0" eaLnBrk="1" latinLnBrk="0" hangingPunct="1">
        <a:defRPr sz="1600" kern="1200">
          <a:solidFill>
            <a:schemeClr val="tx1"/>
          </a:solidFill>
          <a:latin typeface="+mn-lt"/>
          <a:ea typeface="+mn-ea"/>
          <a:cs typeface="+mn-cs"/>
        </a:defRPr>
      </a:lvl2pPr>
      <a:lvl3pPr marL="816554" algn="l" defTabSz="816554" rtl="0" eaLnBrk="1" latinLnBrk="0" hangingPunct="1">
        <a:defRPr sz="1600" kern="1200">
          <a:solidFill>
            <a:schemeClr val="tx1"/>
          </a:solidFill>
          <a:latin typeface="+mn-lt"/>
          <a:ea typeface="+mn-ea"/>
          <a:cs typeface="+mn-cs"/>
        </a:defRPr>
      </a:lvl3pPr>
      <a:lvl4pPr marL="1224842" algn="l" defTabSz="816554" rtl="0" eaLnBrk="1" latinLnBrk="0" hangingPunct="1">
        <a:defRPr sz="1600" kern="1200">
          <a:solidFill>
            <a:schemeClr val="tx1"/>
          </a:solidFill>
          <a:latin typeface="+mn-lt"/>
          <a:ea typeface="+mn-ea"/>
          <a:cs typeface="+mn-cs"/>
        </a:defRPr>
      </a:lvl4pPr>
      <a:lvl5pPr marL="1633121" algn="l" defTabSz="816554" rtl="0" eaLnBrk="1" latinLnBrk="0" hangingPunct="1">
        <a:defRPr sz="1600" kern="1200">
          <a:solidFill>
            <a:schemeClr val="tx1"/>
          </a:solidFill>
          <a:latin typeface="+mn-lt"/>
          <a:ea typeface="+mn-ea"/>
          <a:cs typeface="+mn-cs"/>
        </a:defRPr>
      </a:lvl5pPr>
      <a:lvl6pPr marL="2041408" algn="l" defTabSz="816554" rtl="0" eaLnBrk="1" latinLnBrk="0" hangingPunct="1">
        <a:defRPr sz="1600" kern="1200">
          <a:solidFill>
            <a:schemeClr val="tx1"/>
          </a:solidFill>
          <a:latin typeface="+mn-lt"/>
          <a:ea typeface="+mn-ea"/>
          <a:cs typeface="+mn-cs"/>
        </a:defRPr>
      </a:lvl6pPr>
      <a:lvl7pPr marL="2449688" algn="l" defTabSz="816554" rtl="0" eaLnBrk="1" latinLnBrk="0" hangingPunct="1">
        <a:defRPr sz="1600" kern="1200">
          <a:solidFill>
            <a:schemeClr val="tx1"/>
          </a:solidFill>
          <a:latin typeface="+mn-lt"/>
          <a:ea typeface="+mn-ea"/>
          <a:cs typeface="+mn-cs"/>
        </a:defRPr>
      </a:lvl7pPr>
      <a:lvl8pPr marL="2857968" algn="l" defTabSz="816554" rtl="0" eaLnBrk="1" latinLnBrk="0" hangingPunct="1">
        <a:defRPr sz="1600" kern="1200">
          <a:solidFill>
            <a:schemeClr val="tx1"/>
          </a:solidFill>
          <a:latin typeface="+mn-lt"/>
          <a:ea typeface="+mn-ea"/>
          <a:cs typeface="+mn-cs"/>
        </a:defRPr>
      </a:lvl8pPr>
      <a:lvl9pPr marL="3266248" algn="l" defTabSz="816554" rtl="0" eaLnBrk="1" latinLnBrk="0" hangingPunct="1">
        <a:defRPr sz="16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457522" y="274544"/>
            <a:ext cx="8229023" cy="1143000"/>
          </a:xfrm>
          <a:prstGeom prst="rect">
            <a:avLst/>
          </a:prstGeom>
          <a:noFill/>
          <a:ln w="9525">
            <a:noFill/>
            <a:miter lim="800000"/>
            <a:headEnd/>
            <a:tailEnd/>
          </a:ln>
          <a:effectLst/>
        </p:spPr>
        <p:txBody>
          <a:bodyPr vert="horz" wrap="square" lIns="91067" tIns="45536" rIns="91067" bIns="45536" numCol="1" anchor="ctr" anchorCtr="0" compatLnSpc="1">
            <a:prstTxWarp prst="textNoShape">
              <a:avLst/>
            </a:prstTxWarp>
          </a:bodyPr>
          <a:lstStyle/>
          <a:p>
            <a:pPr lvl="0"/>
            <a:r>
              <a:rPr lang="en-US" smtClean="0"/>
              <a:t>Click to edit Master title style</a:t>
            </a:r>
            <a:endParaRPr lang="en-CA" smtClean="0"/>
          </a:p>
        </p:txBody>
      </p:sp>
      <p:sp>
        <p:nvSpPr>
          <p:cNvPr id="49155" name="Rectangle 3"/>
          <p:cNvSpPr>
            <a:spLocks noGrp="1" noChangeArrowheads="1"/>
          </p:cNvSpPr>
          <p:nvPr>
            <p:ph type="body" idx="1"/>
          </p:nvPr>
        </p:nvSpPr>
        <p:spPr bwMode="auto">
          <a:xfrm>
            <a:off x="457522" y="1599643"/>
            <a:ext cx="8229023" cy="4527176"/>
          </a:xfrm>
          <a:prstGeom prst="rect">
            <a:avLst/>
          </a:prstGeom>
          <a:noFill/>
          <a:ln w="9525">
            <a:noFill/>
            <a:miter lim="800000"/>
            <a:headEnd/>
            <a:tailEnd/>
          </a:ln>
          <a:effectLst/>
        </p:spPr>
        <p:txBody>
          <a:bodyPr vert="horz" wrap="square" lIns="91067" tIns="45536" rIns="91067" bIns="4553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9156" name="Rectangle 4"/>
          <p:cNvSpPr>
            <a:spLocks noGrp="1" noChangeArrowheads="1"/>
          </p:cNvSpPr>
          <p:nvPr>
            <p:ph type="dt" sz="half" idx="2"/>
          </p:nvPr>
        </p:nvSpPr>
        <p:spPr bwMode="auto">
          <a:xfrm>
            <a:off x="457518" y="6245879"/>
            <a:ext cx="2133023" cy="476250"/>
          </a:xfrm>
          <a:prstGeom prst="rect">
            <a:avLst/>
          </a:prstGeom>
          <a:noFill/>
          <a:ln w="9525">
            <a:noFill/>
            <a:miter lim="800000"/>
            <a:headEnd/>
            <a:tailEnd/>
          </a:ln>
          <a:effectLst/>
        </p:spPr>
        <p:txBody>
          <a:bodyPr vert="horz" wrap="square" lIns="91067" tIns="45536" rIns="91067" bIns="45536" numCol="1" anchor="t" anchorCtr="0" compatLnSpc="1">
            <a:prstTxWarp prst="textNoShape">
              <a:avLst/>
            </a:prstTxWarp>
          </a:bodyPr>
          <a:lstStyle>
            <a:lvl1pPr defTabSz="911086">
              <a:defRPr sz="1400"/>
            </a:lvl1pPr>
          </a:lstStyle>
          <a:p>
            <a:fld id="{F43339EC-A4E4-4ED6-B29D-10CA6D7424A3}" type="datetime1">
              <a:rPr lang="en-CA"/>
              <a:pPr/>
              <a:t>16/11/2011</a:t>
            </a:fld>
            <a:endParaRPr lang="en-CA" dirty="0"/>
          </a:p>
        </p:txBody>
      </p:sp>
      <p:sp>
        <p:nvSpPr>
          <p:cNvPr id="49157" name="Rectangle 5"/>
          <p:cNvSpPr>
            <a:spLocks noGrp="1" noChangeArrowheads="1"/>
          </p:cNvSpPr>
          <p:nvPr>
            <p:ph type="ftr" sz="quarter" idx="3"/>
          </p:nvPr>
        </p:nvSpPr>
        <p:spPr bwMode="auto">
          <a:xfrm>
            <a:off x="3124522" y="6245879"/>
            <a:ext cx="2895023" cy="476250"/>
          </a:xfrm>
          <a:prstGeom prst="rect">
            <a:avLst/>
          </a:prstGeom>
          <a:noFill/>
          <a:ln w="9525">
            <a:noFill/>
            <a:miter lim="800000"/>
            <a:headEnd/>
            <a:tailEnd/>
          </a:ln>
          <a:effectLst/>
        </p:spPr>
        <p:txBody>
          <a:bodyPr vert="horz" wrap="square" lIns="91067" tIns="45536" rIns="91067" bIns="45536" numCol="1" anchor="t" anchorCtr="0" compatLnSpc="1">
            <a:prstTxWarp prst="textNoShape">
              <a:avLst/>
            </a:prstTxWarp>
          </a:bodyPr>
          <a:lstStyle>
            <a:lvl1pPr algn="ctr" defTabSz="911086">
              <a:defRPr sz="1400"/>
            </a:lvl1pPr>
          </a:lstStyle>
          <a:p>
            <a:r>
              <a:rPr lang="en-CA" dirty="0"/>
              <a:t>Slide Number</a:t>
            </a:r>
          </a:p>
        </p:txBody>
      </p:sp>
      <p:sp>
        <p:nvSpPr>
          <p:cNvPr id="49158" name="Rectangle 6"/>
          <p:cNvSpPr>
            <a:spLocks noGrp="1" noChangeArrowheads="1"/>
          </p:cNvSpPr>
          <p:nvPr>
            <p:ph type="sldNum" sz="quarter" idx="4"/>
          </p:nvPr>
        </p:nvSpPr>
        <p:spPr bwMode="auto">
          <a:xfrm>
            <a:off x="6553522" y="6245879"/>
            <a:ext cx="2133023" cy="476250"/>
          </a:xfrm>
          <a:prstGeom prst="rect">
            <a:avLst/>
          </a:prstGeom>
          <a:noFill/>
          <a:ln w="9525">
            <a:noFill/>
            <a:miter lim="800000"/>
            <a:headEnd/>
            <a:tailEnd/>
          </a:ln>
          <a:effectLst/>
        </p:spPr>
        <p:txBody>
          <a:bodyPr vert="horz" wrap="square" lIns="91067" tIns="45536" rIns="91067" bIns="45536" numCol="1" anchor="t" anchorCtr="0" compatLnSpc="1">
            <a:prstTxWarp prst="textNoShape">
              <a:avLst/>
            </a:prstTxWarp>
          </a:bodyPr>
          <a:lstStyle>
            <a:lvl1pPr algn="r" defTabSz="911086">
              <a:defRPr sz="1400"/>
            </a:lvl1pPr>
          </a:lstStyle>
          <a:p>
            <a:fld id="{7F8103D9-A76D-491F-A7D8-88747EBF1514}" type="slidenum">
              <a:rPr lang="en-CA"/>
              <a:pPr/>
              <a:t>‹#›</a:t>
            </a:fld>
            <a:endParaRPr lang="en-CA" dirty="0"/>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hf hdr="0" dt="0"/>
  <p:txStyles>
    <p:titleStyle>
      <a:lvl1pPr algn="ctr" defTabSz="911086" rtl="0" eaLnBrk="1" fontAlgn="base" hangingPunct="1">
        <a:spcBef>
          <a:spcPct val="0"/>
        </a:spcBef>
        <a:spcAft>
          <a:spcPct val="0"/>
        </a:spcAft>
        <a:defRPr sz="4400">
          <a:solidFill>
            <a:schemeClr val="tx2"/>
          </a:solidFill>
          <a:latin typeface="+mj-lt"/>
          <a:ea typeface="+mj-ea"/>
          <a:cs typeface="+mj-cs"/>
        </a:defRPr>
      </a:lvl1pPr>
      <a:lvl2pPr algn="ctr" defTabSz="911086" rtl="0" eaLnBrk="1" fontAlgn="base" hangingPunct="1">
        <a:spcBef>
          <a:spcPct val="0"/>
        </a:spcBef>
        <a:spcAft>
          <a:spcPct val="0"/>
        </a:spcAft>
        <a:defRPr sz="4400">
          <a:solidFill>
            <a:schemeClr val="tx2"/>
          </a:solidFill>
          <a:latin typeface="Arial" charset="0"/>
        </a:defRPr>
      </a:lvl2pPr>
      <a:lvl3pPr algn="ctr" defTabSz="911086" rtl="0" eaLnBrk="1" fontAlgn="base" hangingPunct="1">
        <a:spcBef>
          <a:spcPct val="0"/>
        </a:spcBef>
        <a:spcAft>
          <a:spcPct val="0"/>
        </a:spcAft>
        <a:defRPr sz="4400">
          <a:solidFill>
            <a:schemeClr val="tx2"/>
          </a:solidFill>
          <a:latin typeface="Arial" charset="0"/>
        </a:defRPr>
      </a:lvl3pPr>
      <a:lvl4pPr algn="ctr" defTabSz="911086" rtl="0" eaLnBrk="1" fontAlgn="base" hangingPunct="1">
        <a:spcBef>
          <a:spcPct val="0"/>
        </a:spcBef>
        <a:spcAft>
          <a:spcPct val="0"/>
        </a:spcAft>
        <a:defRPr sz="4400">
          <a:solidFill>
            <a:schemeClr val="tx2"/>
          </a:solidFill>
          <a:latin typeface="Arial" charset="0"/>
        </a:defRPr>
      </a:lvl4pPr>
      <a:lvl5pPr algn="ctr" defTabSz="911086" rtl="0" eaLnBrk="1" fontAlgn="base" hangingPunct="1">
        <a:spcBef>
          <a:spcPct val="0"/>
        </a:spcBef>
        <a:spcAft>
          <a:spcPct val="0"/>
        </a:spcAft>
        <a:defRPr sz="4400">
          <a:solidFill>
            <a:schemeClr val="tx2"/>
          </a:solidFill>
          <a:latin typeface="Arial" charset="0"/>
        </a:defRPr>
      </a:lvl5pPr>
      <a:lvl6pPr marL="408708" algn="ctr" defTabSz="911086" rtl="0" eaLnBrk="1" fontAlgn="base" hangingPunct="1">
        <a:spcBef>
          <a:spcPct val="0"/>
        </a:spcBef>
        <a:spcAft>
          <a:spcPct val="0"/>
        </a:spcAft>
        <a:defRPr sz="4400">
          <a:solidFill>
            <a:schemeClr val="tx2"/>
          </a:solidFill>
          <a:latin typeface="Arial" charset="0"/>
        </a:defRPr>
      </a:lvl6pPr>
      <a:lvl7pPr marL="817418" algn="ctr" defTabSz="911086" rtl="0" eaLnBrk="1" fontAlgn="base" hangingPunct="1">
        <a:spcBef>
          <a:spcPct val="0"/>
        </a:spcBef>
        <a:spcAft>
          <a:spcPct val="0"/>
        </a:spcAft>
        <a:defRPr sz="4400">
          <a:solidFill>
            <a:schemeClr val="tx2"/>
          </a:solidFill>
          <a:latin typeface="Arial" charset="0"/>
        </a:defRPr>
      </a:lvl7pPr>
      <a:lvl8pPr marL="1226132" algn="ctr" defTabSz="911086" rtl="0" eaLnBrk="1" fontAlgn="base" hangingPunct="1">
        <a:spcBef>
          <a:spcPct val="0"/>
        </a:spcBef>
        <a:spcAft>
          <a:spcPct val="0"/>
        </a:spcAft>
        <a:defRPr sz="4400">
          <a:solidFill>
            <a:schemeClr val="tx2"/>
          </a:solidFill>
          <a:latin typeface="Arial" charset="0"/>
        </a:defRPr>
      </a:lvl8pPr>
      <a:lvl9pPr marL="1634840" algn="ctr" defTabSz="911086" rtl="0" eaLnBrk="1" fontAlgn="base" hangingPunct="1">
        <a:spcBef>
          <a:spcPct val="0"/>
        </a:spcBef>
        <a:spcAft>
          <a:spcPct val="0"/>
        </a:spcAft>
        <a:defRPr sz="4400">
          <a:solidFill>
            <a:schemeClr val="tx2"/>
          </a:solidFill>
          <a:latin typeface="Arial" charset="0"/>
        </a:defRPr>
      </a:lvl9pPr>
    </p:titleStyle>
    <p:bodyStyle>
      <a:lvl1pPr marL="342013" indent="-342013" algn="l" defTabSz="911086" rtl="0" eaLnBrk="1" fontAlgn="base" hangingPunct="1">
        <a:spcBef>
          <a:spcPct val="20000"/>
        </a:spcBef>
        <a:spcAft>
          <a:spcPct val="0"/>
        </a:spcAft>
        <a:buChar char="•"/>
        <a:defRPr sz="3200">
          <a:solidFill>
            <a:schemeClr val="tx1"/>
          </a:solidFill>
          <a:latin typeface="+mn-lt"/>
          <a:ea typeface="+mn-ea"/>
          <a:cs typeface="+mn-cs"/>
        </a:defRPr>
      </a:lvl1pPr>
      <a:lvl2pPr marL="739364" indent="-283827" algn="l" defTabSz="911086" rtl="0" eaLnBrk="1" fontAlgn="base" hangingPunct="1">
        <a:spcBef>
          <a:spcPct val="20000"/>
        </a:spcBef>
        <a:spcAft>
          <a:spcPct val="0"/>
        </a:spcAft>
        <a:buChar char="–"/>
        <a:defRPr sz="2800">
          <a:solidFill>
            <a:schemeClr val="tx1"/>
          </a:solidFill>
          <a:latin typeface="+mn-lt"/>
        </a:defRPr>
      </a:lvl2pPr>
      <a:lvl3pPr marL="1138149" indent="-227075" algn="l" defTabSz="911086" rtl="0" eaLnBrk="1" fontAlgn="base" hangingPunct="1">
        <a:spcBef>
          <a:spcPct val="20000"/>
        </a:spcBef>
        <a:spcAft>
          <a:spcPct val="0"/>
        </a:spcAft>
        <a:buChar char="•"/>
        <a:defRPr sz="2400">
          <a:solidFill>
            <a:schemeClr val="tx1"/>
          </a:solidFill>
          <a:latin typeface="+mn-lt"/>
        </a:defRPr>
      </a:lvl3pPr>
      <a:lvl4pPr marL="1593692" indent="-227075" algn="l" defTabSz="911086" rtl="0" eaLnBrk="1" fontAlgn="base" hangingPunct="1">
        <a:spcBef>
          <a:spcPct val="20000"/>
        </a:spcBef>
        <a:spcAft>
          <a:spcPct val="0"/>
        </a:spcAft>
        <a:buChar char="–"/>
        <a:defRPr sz="2000">
          <a:solidFill>
            <a:schemeClr val="tx1"/>
          </a:solidFill>
          <a:latin typeface="+mn-lt"/>
        </a:defRPr>
      </a:lvl4pPr>
      <a:lvl5pPr marL="2049230" indent="-227075" algn="l" defTabSz="911086" rtl="0" eaLnBrk="1" fontAlgn="base" hangingPunct="1">
        <a:spcBef>
          <a:spcPct val="20000"/>
        </a:spcBef>
        <a:spcAft>
          <a:spcPct val="0"/>
        </a:spcAft>
        <a:buChar char="»"/>
        <a:defRPr sz="2000">
          <a:solidFill>
            <a:schemeClr val="tx1"/>
          </a:solidFill>
          <a:latin typeface="+mn-lt"/>
        </a:defRPr>
      </a:lvl5pPr>
      <a:lvl6pPr marL="2457936" indent="-227075" algn="l" defTabSz="911086" rtl="0" eaLnBrk="1" fontAlgn="base" hangingPunct="1">
        <a:spcBef>
          <a:spcPct val="20000"/>
        </a:spcBef>
        <a:spcAft>
          <a:spcPct val="0"/>
        </a:spcAft>
        <a:buChar char="»"/>
        <a:defRPr sz="2000">
          <a:solidFill>
            <a:schemeClr val="tx1"/>
          </a:solidFill>
          <a:latin typeface="+mn-lt"/>
        </a:defRPr>
      </a:lvl6pPr>
      <a:lvl7pPr marL="2866655" indent="-227075" algn="l" defTabSz="911086" rtl="0" eaLnBrk="1" fontAlgn="base" hangingPunct="1">
        <a:spcBef>
          <a:spcPct val="20000"/>
        </a:spcBef>
        <a:spcAft>
          <a:spcPct val="0"/>
        </a:spcAft>
        <a:buChar char="»"/>
        <a:defRPr sz="2000">
          <a:solidFill>
            <a:schemeClr val="tx1"/>
          </a:solidFill>
          <a:latin typeface="+mn-lt"/>
        </a:defRPr>
      </a:lvl7pPr>
      <a:lvl8pPr marL="3275362" indent="-227075" algn="l" defTabSz="911086" rtl="0" eaLnBrk="1" fontAlgn="base" hangingPunct="1">
        <a:spcBef>
          <a:spcPct val="20000"/>
        </a:spcBef>
        <a:spcAft>
          <a:spcPct val="0"/>
        </a:spcAft>
        <a:buChar char="»"/>
        <a:defRPr sz="2000">
          <a:solidFill>
            <a:schemeClr val="tx1"/>
          </a:solidFill>
          <a:latin typeface="+mn-lt"/>
        </a:defRPr>
      </a:lvl8pPr>
      <a:lvl9pPr marL="3684077" indent="-227075" algn="l" defTabSz="911086"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7418" rtl="0" eaLnBrk="1" latinLnBrk="0" hangingPunct="1">
        <a:defRPr sz="1600" kern="1200">
          <a:solidFill>
            <a:schemeClr val="tx1"/>
          </a:solidFill>
          <a:latin typeface="+mn-lt"/>
          <a:ea typeface="+mn-ea"/>
          <a:cs typeface="+mn-cs"/>
        </a:defRPr>
      </a:lvl1pPr>
      <a:lvl2pPr marL="408708" algn="l" defTabSz="817418" rtl="0" eaLnBrk="1" latinLnBrk="0" hangingPunct="1">
        <a:defRPr sz="1600" kern="1200">
          <a:solidFill>
            <a:schemeClr val="tx1"/>
          </a:solidFill>
          <a:latin typeface="+mn-lt"/>
          <a:ea typeface="+mn-ea"/>
          <a:cs typeface="+mn-cs"/>
        </a:defRPr>
      </a:lvl2pPr>
      <a:lvl3pPr marL="817418" algn="l" defTabSz="817418" rtl="0" eaLnBrk="1" latinLnBrk="0" hangingPunct="1">
        <a:defRPr sz="1600" kern="1200">
          <a:solidFill>
            <a:schemeClr val="tx1"/>
          </a:solidFill>
          <a:latin typeface="+mn-lt"/>
          <a:ea typeface="+mn-ea"/>
          <a:cs typeface="+mn-cs"/>
        </a:defRPr>
      </a:lvl3pPr>
      <a:lvl4pPr marL="1226132" algn="l" defTabSz="817418" rtl="0" eaLnBrk="1" latinLnBrk="0" hangingPunct="1">
        <a:defRPr sz="1600" kern="1200">
          <a:solidFill>
            <a:schemeClr val="tx1"/>
          </a:solidFill>
          <a:latin typeface="+mn-lt"/>
          <a:ea typeface="+mn-ea"/>
          <a:cs typeface="+mn-cs"/>
        </a:defRPr>
      </a:lvl4pPr>
      <a:lvl5pPr marL="1634840" algn="l" defTabSz="817418" rtl="0" eaLnBrk="1" latinLnBrk="0" hangingPunct="1">
        <a:defRPr sz="1600" kern="1200">
          <a:solidFill>
            <a:schemeClr val="tx1"/>
          </a:solidFill>
          <a:latin typeface="+mn-lt"/>
          <a:ea typeface="+mn-ea"/>
          <a:cs typeface="+mn-cs"/>
        </a:defRPr>
      </a:lvl5pPr>
      <a:lvl6pPr marL="2043558" algn="l" defTabSz="817418" rtl="0" eaLnBrk="1" latinLnBrk="0" hangingPunct="1">
        <a:defRPr sz="1600" kern="1200">
          <a:solidFill>
            <a:schemeClr val="tx1"/>
          </a:solidFill>
          <a:latin typeface="+mn-lt"/>
          <a:ea typeface="+mn-ea"/>
          <a:cs typeface="+mn-cs"/>
        </a:defRPr>
      </a:lvl6pPr>
      <a:lvl7pPr marL="2452268" algn="l" defTabSz="817418" rtl="0" eaLnBrk="1" latinLnBrk="0" hangingPunct="1">
        <a:defRPr sz="1600" kern="1200">
          <a:solidFill>
            <a:schemeClr val="tx1"/>
          </a:solidFill>
          <a:latin typeface="+mn-lt"/>
          <a:ea typeface="+mn-ea"/>
          <a:cs typeface="+mn-cs"/>
        </a:defRPr>
      </a:lvl7pPr>
      <a:lvl8pPr marL="2860977" algn="l" defTabSz="817418" rtl="0" eaLnBrk="1" latinLnBrk="0" hangingPunct="1">
        <a:defRPr sz="1600" kern="1200">
          <a:solidFill>
            <a:schemeClr val="tx1"/>
          </a:solidFill>
          <a:latin typeface="+mn-lt"/>
          <a:ea typeface="+mn-ea"/>
          <a:cs typeface="+mn-cs"/>
        </a:defRPr>
      </a:lvl8pPr>
      <a:lvl9pPr marL="3269688" algn="l" defTabSz="817418" rtl="0" eaLnBrk="1" latinLnBrk="0" hangingPunct="1">
        <a:defRPr sz="16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7113" name="Picture 9" descr="ppt-header"/>
          <p:cNvPicPr>
            <a:picLocks noChangeAspect="1" noChangeArrowheads="1"/>
          </p:cNvPicPr>
          <p:nvPr/>
        </p:nvPicPr>
        <p:blipFill>
          <a:blip r:embed="rId13" cstate="print"/>
          <a:srcRect/>
          <a:stretch>
            <a:fillRect/>
          </a:stretch>
        </p:blipFill>
        <p:spPr bwMode="auto">
          <a:xfrm>
            <a:off x="0" y="0"/>
            <a:ext cx="9144000" cy="1005728"/>
          </a:xfrm>
          <a:prstGeom prst="rect">
            <a:avLst/>
          </a:prstGeom>
          <a:noFill/>
        </p:spPr>
      </p:pic>
      <p:sp>
        <p:nvSpPr>
          <p:cNvPr id="47106" name="Rectangle 2"/>
          <p:cNvSpPr>
            <a:spLocks noGrp="1" noChangeArrowheads="1"/>
          </p:cNvSpPr>
          <p:nvPr>
            <p:ph type="title"/>
          </p:nvPr>
        </p:nvSpPr>
        <p:spPr bwMode="auto">
          <a:xfrm>
            <a:off x="457494" y="67235"/>
            <a:ext cx="8229023" cy="874059"/>
          </a:xfrm>
          <a:prstGeom prst="rect">
            <a:avLst/>
          </a:prstGeom>
          <a:noFill/>
          <a:ln w="9525">
            <a:noFill/>
            <a:miter lim="800000"/>
            <a:headEnd/>
            <a:tailEnd/>
          </a:ln>
          <a:effectLst/>
        </p:spPr>
        <p:txBody>
          <a:bodyPr vert="horz" wrap="square" lIns="91376" tIns="45688" rIns="91376" bIns="45688" numCol="1" anchor="ctr" anchorCtr="0" compatLnSpc="1">
            <a:prstTxWarp prst="textNoShape">
              <a:avLst/>
            </a:prstTxWarp>
          </a:bodyPr>
          <a:lstStyle/>
          <a:p>
            <a:pPr lvl="0"/>
            <a:r>
              <a:rPr lang="en-US" smtClean="0"/>
              <a:t>Click to edit Master title style</a:t>
            </a:r>
            <a:endParaRPr lang="en-CA" smtClean="0"/>
          </a:p>
        </p:txBody>
      </p:sp>
      <p:sp>
        <p:nvSpPr>
          <p:cNvPr id="47107" name="Rectangle 3"/>
          <p:cNvSpPr>
            <a:spLocks noGrp="1" noChangeArrowheads="1"/>
          </p:cNvSpPr>
          <p:nvPr>
            <p:ph type="body" idx="1"/>
          </p:nvPr>
        </p:nvSpPr>
        <p:spPr bwMode="auto">
          <a:xfrm>
            <a:off x="457494" y="1599643"/>
            <a:ext cx="8229023" cy="4527176"/>
          </a:xfrm>
          <a:prstGeom prst="rect">
            <a:avLst/>
          </a:prstGeom>
          <a:noFill/>
          <a:ln w="9525">
            <a:noFill/>
            <a:miter lim="800000"/>
            <a:headEnd/>
            <a:tailEnd/>
          </a:ln>
          <a:effectLst/>
        </p:spPr>
        <p:txBody>
          <a:bodyPr vert="horz" wrap="square" lIns="91376" tIns="45688" rIns="91376" bIns="4568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7114" name="Text Box 10"/>
          <p:cNvSpPr txBox="1">
            <a:spLocks noChangeArrowheads="1"/>
          </p:cNvSpPr>
          <p:nvPr/>
        </p:nvSpPr>
        <p:spPr bwMode="auto">
          <a:xfrm>
            <a:off x="158750" y="6514821"/>
            <a:ext cx="3443432" cy="221359"/>
          </a:xfrm>
          <a:prstGeom prst="rect">
            <a:avLst/>
          </a:prstGeom>
          <a:noFill/>
          <a:ln w="9525">
            <a:noFill/>
            <a:miter lim="800000"/>
            <a:headEnd/>
            <a:tailEnd/>
          </a:ln>
          <a:effectLst/>
        </p:spPr>
        <p:txBody>
          <a:bodyPr lIns="82012" tIns="41005" rIns="82012" bIns="41005">
            <a:spAutoFit/>
          </a:bodyPr>
          <a:lstStyle/>
          <a:p>
            <a:pPr>
              <a:spcBef>
                <a:spcPct val="50000"/>
              </a:spcBef>
            </a:pPr>
            <a:r>
              <a:rPr lang="en-CA" sz="900" dirty="0">
                <a:solidFill>
                  <a:srgbClr val="CC0000"/>
                </a:solidFill>
              </a:rPr>
              <a:t>1-888-SCOUTS-NOW | scouts.ca | 1-888-SCOUTS-OUI</a:t>
            </a: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914073" rtl="0" eaLnBrk="1" fontAlgn="base" hangingPunct="1">
        <a:spcBef>
          <a:spcPct val="0"/>
        </a:spcBef>
        <a:spcAft>
          <a:spcPct val="0"/>
        </a:spcAft>
        <a:defRPr sz="4400">
          <a:solidFill>
            <a:schemeClr val="tx2"/>
          </a:solidFill>
          <a:latin typeface="+mj-lt"/>
          <a:ea typeface="+mj-ea"/>
          <a:cs typeface="+mj-cs"/>
        </a:defRPr>
      </a:lvl1pPr>
      <a:lvl2pPr algn="l" defTabSz="914073" rtl="0" eaLnBrk="1" fontAlgn="base" hangingPunct="1">
        <a:spcBef>
          <a:spcPct val="0"/>
        </a:spcBef>
        <a:spcAft>
          <a:spcPct val="0"/>
        </a:spcAft>
        <a:defRPr sz="4400">
          <a:solidFill>
            <a:schemeClr val="tx2"/>
          </a:solidFill>
          <a:latin typeface="Arial" charset="0"/>
        </a:defRPr>
      </a:lvl2pPr>
      <a:lvl3pPr algn="l" defTabSz="914073" rtl="0" eaLnBrk="1" fontAlgn="base" hangingPunct="1">
        <a:spcBef>
          <a:spcPct val="0"/>
        </a:spcBef>
        <a:spcAft>
          <a:spcPct val="0"/>
        </a:spcAft>
        <a:defRPr sz="4400">
          <a:solidFill>
            <a:schemeClr val="tx2"/>
          </a:solidFill>
          <a:latin typeface="Arial" charset="0"/>
        </a:defRPr>
      </a:lvl3pPr>
      <a:lvl4pPr algn="l" defTabSz="914073" rtl="0" eaLnBrk="1" fontAlgn="base" hangingPunct="1">
        <a:spcBef>
          <a:spcPct val="0"/>
        </a:spcBef>
        <a:spcAft>
          <a:spcPct val="0"/>
        </a:spcAft>
        <a:defRPr sz="4400">
          <a:solidFill>
            <a:schemeClr val="tx2"/>
          </a:solidFill>
          <a:latin typeface="Arial" charset="0"/>
        </a:defRPr>
      </a:lvl4pPr>
      <a:lvl5pPr algn="l" defTabSz="914073" rtl="0" eaLnBrk="1" fontAlgn="base" hangingPunct="1">
        <a:spcBef>
          <a:spcPct val="0"/>
        </a:spcBef>
        <a:spcAft>
          <a:spcPct val="0"/>
        </a:spcAft>
        <a:defRPr sz="4400">
          <a:solidFill>
            <a:schemeClr val="tx2"/>
          </a:solidFill>
          <a:latin typeface="Arial" charset="0"/>
        </a:defRPr>
      </a:lvl5pPr>
      <a:lvl6pPr marL="410051" algn="l" defTabSz="914073" rtl="0" eaLnBrk="1" fontAlgn="base" hangingPunct="1">
        <a:spcBef>
          <a:spcPct val="0"/>
        </a:spcBef>
        <a:spcAft>
          <a:spcPct val="0"/>
        </a:spcAft>
        <a:defRPr sz="4400">
          <a:solidFill>
            <a:schemeClr val="tx2"/>
          </a:solidFill>
          <a:latin typeface="Arial" charset="0"/>
        </a:defRPr>
      </a:lvl6pPr>
      <a:lvl7pPr marL="820103" algn="l" defTabSz="914073" rtl="0" eaLnBrk="1" fontAlgn="base" hangingPunct="1">
        <a:spcBef>
          <a:spcPct val="0"/>
        </a:spcBef>
        <a:spcAft>
          <a:spcPct val="0"/>
        </a:spcAft>
        <a:defRPr sz="4400">
          <a:solidFill>
            <a:schemeClr val="tx2"/>
          </a:solidFill>
          <a:latin typeface="Arial" charset="0"/>
        </a:defRPr>
      </a:lvl7pPr>
      <a:lvl8pPr marL="1230154" algn="l" defTabSz="914073" rtl="0" eaLnBrk="1" fontAlgn="base" hangingPunct="1">
        <a:spcBef>
          <a:spcPct val="0"/>
        </a:spcBef>
        <a:spcAft>
          <a:spcPct val="0"/>
        </a:spcAft>
        <a:defRPr sz="4400">
          <a:solidFill>
            <a:schemeClr val="tx2"/>
          </a:solidFill>
          <a:latin typeface="Arial" charset="0"/>
        </a:defRPr>
      </a:lvl8pPr>
      <a:lvl9pPr marL="1640205" algn="l" defTabSz="914073" rtl="0" eaLnBrk="1" fontAlgn="base" hangingPunct="1">
        <a:spcBef>
          <a:spcPct val="0"/>
        </a:spcBef>
        <a:spcAft>
          <a:spcPct val="0"/>
        </a:spcAft>
        <a:defRPr sz="4400">
          <a:solidFill>
            <a:schemeClr val="tx2"/>
          </a:solidFill>
          <a:latin typeface="Arial" charset="0"/>
        </a:defRPr>
      </a:lvl9pPr>
    </p:titleStyle>
    <p:bodyStyle>
      <a:lvl1pPr marL="343133" indent="-343133" algn="l" defTabSz="914073" rtl="0" eaLnBrk="1" fontAlgn="base" hangingPunct="1">
        <a:spcBef>
          <a:spcPct val="20000"/>
        </a:spcBef>
        <a:spcAft>
          <a:spcPct val="0"/>
        </a:spcAft>
        <a:buChar char="•"/>
        <a:defRPr sz="3200">
          <a:solidFill>
            <a:schemeClr val="tx1"/>
          </a:solidFill>
          <a:latin typeface="+mn-lt"/>
          <a:ea typeface="+mn-ea"/>
          <a:cs typeface="+mn-cs"/>
        </a:defRPr>
      </a:lvl1pPr>
      <a:lvl2pPr marL="741795" indent="-284758" algn="l" defTabSz="914073" rtl="0" eaLnBrk="1" fontAlgn="base" hangingPunct="1">
        <a:spcBef>
          <a:spcPct val="20000"/>
        </a:spcBef>
        <a:spcAft>
          <a:spcPct val="0"/>
        </a:spcAft>
        <a:buChar char="–"/>
        <a:defRPr sz="2800">
          <a:solidFill>
            <a:schemeClr val="tx1"/>
          </a:solidFill>
          <a:latin typeface="+mn-lt"/>
        </a:defRPr>
      </a:lvl2pPr>
      <a:lvl3pPr marL="1141880" indent="-227809" algn="l" defTabSz="914073" rtl="0" eaLnBrk="1" fontAlgn="base" hangingPunct="1">
        <a:spcBef>
          <a:spcPct val="20000"/>
        </a:spcBef>
        <a:spcAft>
          <a:spcPct val="0"/>
        </a:spcAft>
        <a:buChar char="•"/>
        <a:defRPr sz="2400">
          <a:solidFill>
            <a:schemeClr val="tx1"/>
          </a:solidFill>
          <a:latin typeface="+mn-lt"/>
        </a:defRPr>
      </a:lvl3pPr>
      <a:lvl4pPr marL="1598917" indent="-227809" algn="l" defTabSz="914073" rtl="0" eaLnBrk="1" fontAlgn="base" hangingPunct="1">
        <a:spcBef>
          <a:spcPct val="20000"/>
        </a:spcBef>
        <a:spcAft>
          <a:spcPct val="0"/>
        </a:spcAft>
        <a:buChar char="–"/>
        <a:defRPr sz="2000">
          <a:solidFill>
            <a:schemeClr val="tx1"/>
          </a:solidFill>
          <a:latin typeface="+mn-lt"/>
        </a:defRPr>
      </a:lvl4pPr>
      <a:lvl5pPr marL="2055952" indent="-227809" algn="l" defTabSz="914073" rtl="0" eaLnBrk="1" fontAlgn="base" hangingPunct="1">
        <a:spcBef>
          <a:spcPct val="20000"/>
        </a:spcBef>
        <a:spcAft>
          <a:spcPct val="0"/>
        </a:spcAft>
        <a:buChar char="»"/>
        <a:defRPr sz="2000">
          <a:solidFill>
            <a:schemeClr val="tx1"/>
          </a:solidFill>
          <a:latin typeface="+mn-lt"/>
        </a:defRPr>
      </a:lvl5pPr>
      <a:lvl6pPr marL="2466001" indent="-227809" algn="l" defTabSz="914073" rtl="0" eaLnBrk="1" fontAlgn="base" hangingPunct="1">
        <a:spcBef>
          <a:spcPct val="20000"/>
        </a:spcBef>
        <a:spcAft>
          <a:spcPct val="0"/>
        </a:spcAft>
        <a:buChar char="»"/>
        <a:defRPr sz="2000">
          <a:solidFill>
            <a:schemeClr val="tx1"/>
          </a:solidFill>
          <a:latin typeface="+mn-lt"/>
        </a:defRPr>
      </a:lvl6pPr>
      <a:lvl7pPr marL="2876055" indent="-227809" algn="l" defTabSz="914073" rtl="0" eaLnBrk="1" fontAlgn="base" hangingPunct="1">
        <a:spcBef>
          <a:spcPct val="20000"/>
        </a:spcBef>
        <a:spcAft>
          <a:spcPct val="0"/>
        </a:spcAft>
        <a:buChar char="»"/>
        <a:defRPr sz="2000">
          <a:solidFill>
            <a:schemeClr val="tx1"/>
          </a:solidFill>
          <a:latin typeface="+mn-lt"/>
        </a:defRPr>
      </a:lvl7pPr>
      <a:lvl8pPr marL="3286106" indent="-227809" algn="l" defTabSz="914073" rtl="0" eaLnBrk="1" fontAlgn="base" hangingPunct="1">
        <a:spcBef>
          <a:spcPct val="20000"/>
        </a:spcBef>
        <a:spcAft>
          <a:spcPct val="0"/>
        </a:spcAft>
        <a:buChar char="»"/>
        <a:defRPr sz="2000">
          <a:solidFill>
            <a:schemeClr val="tx1"/>
          </a:solidFill>
          <a:latin typeface="+mn-lt"/>
        </a:defRPr>
      </a:lvl8pPr>
      <a:lvl9pPr marL="3696158" indent="-227809" algn="l" defTabSz="914073"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20103" rtl="0" eaLnBrk="1" latinLnBrk="0" hangingPunct="1">
        <a:defRPr sz="1600" kern="1200">
          <a:solidFill>
            <a:schemeClr val="tx1"/>
          </a:solidFill>
          <a:latin typeface="+mn-lt"/>
          <a:ea typeface="+mn-ea"/>
          <a:cs typeface="+mn-cs"/>
        </a:defRPr>
      </a:lvl1pPr>
      <a:lvl2pPr marL="410051" algn="l" defTabSz="820103" rtl="0" eaLnBrk="1" latinLnBrk="0" hangingPunct="1">
        <a:defRPr sz="1600" kern="1200">
          <a:solidFill>
            <a:schemeClr val="tx1"/>
          </a:solidFill>
          <a:latin typeface="+mn-lt"/>
          <a:ea typeface="+mn-ea"/>
          <a:cs typeface="+mn-cs"/>
        </a:defRPr>
      </a:lvl2pPr>
      <a:lvl3pPr marL="820103" algn="l" defTabSz="820103" rtl="0" eaLnBrk="1" latinLnBrk="0" hangingPunct="1">
        <a:defRPr sz="1600" kern="1200">
          <a:solidFill>
            <a:schemeClr val="tx1"/>
          </a:solidFill>
          <a:latin typeface="+mn-lt"/>
          <a:ea typeface="+mn-ea"/>
          <a:cs typeface="+mn-cs"/>
        </a:defRPr>
      </a:lvl3pPr>
      <a:lvl4pPr marL="1230154" algn="l" defTabSz="820103" rtl="0" eaLnBrk="1" latinLnBrk="0" hangingPunct="1">
        <a:defRPr sz="1600" kern="1200">
          <a:solidFill>
            <a:schemeClr val="tx1"/>
          </a:solidFill>
          <a:latin typeface="+mn-lt"/>
          <a:ea typeface="+mn-ea"/>
          <a:cs typeface="+mn-cs"/>
        </a:defRPr>
      </a:lvl4pPr>
      <a:lvl5pPr marL="1640205" algn="l" defTabSz="820103" rtl="0" eaLnBrk="1" latinLnBrk="0" hangingPunct="1">
        <a:defRPr sz="1600" kern="1200">
          <a:solidFill>
            <a:schemeClr val="tx1"/>
          </a:solidFill>
          <a:latin typeface="+mn-lt"/>
          <a:ea typeface="+mn-ea"/>
          <a:cs typeface="+mn-cs"/>
        </a:defRPr>
      </a:lvl5pPr>
      <a:lvl6pPr marL="2050257" algn="l" defTabSz="820103" rtl="0" eaLnBrk="1" latinLnBrk="0" hangingPunct="1">
        <a:defRPr sz="1600" kern="1200">
          <a:solidFill>
            <a:schemeClr val="tx1"/>
          </a:solidFill>
          <a:latin typeface="+mn-lt"/>
          <a:ea typeface="+mn-ea"/>
          <a:cs typeface="+mn-cs"/>
        </a:defRPr>
      </a:lvl6pPr>
      <a:lvl7pPr marL="2460309" algn="l" defTabSz="820103" rtl="0" eaLnBrk="1" latinLnBrk="0" hangingPunct="1">
        <a:defRPr sz="1600" kern="1200">
          <a:solidFill>
            <a:schemeClr val="tx1"/>
          </a:solidFill>
          <a:latin typeface="+mn-lt"/>
          <a:ea typeface="+mn-ea"/>
          <a:cs typeface="+mn-cs"/>
        </a:defRPr>
      </a:lvl7pPr>
      <a:lvl8pPr marL="2870360" algn="l" defTabSz="820103" rtl="0" eaLnBrk="1" latinLnBrk="0" hangingPunct="1">
        <a:defRPr sz="1600" kern="1200">
          <a:solidFill>
            <a:schemeClr val="tx1"/>
          </a:solidFill>
          <a:latin typeface="+mn-lt"/>
          <a:ea typeface="+mn-ea"/>
          <a:cs typeface="+mn-cs"/>
        </a:defRPr>
      </a:lvl8pPr>
      <a:lvl9pPr marL="3280412" algn="l" defTabSz="820103" rtl="0" eaLnBrk="1" latinLnBrk="0" hangingPunct="1">
        <a:defRPr sz="16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457495" y="274544"/>
            <a:ext cx="8229023" cy="1143000"/>
          </a:xfrm>
          <a:prstGeom prst="rect">
            <a:avLst/>
          </a:prstGeom>
          <a:noFill/>
          <a:ln w="9525">
            <a:noFill/>
            <a:miter lim="800000"/>
            <a:headEnd/>
            <a:tailEnd/>
          </a:ln>
          <a:effectLst/>
        </p:spPr>
        <p:txBody>
          <a:bodyPr vert="horz" wrap="square" lIns="91354" tIns="45678" rIns="91354" bIns="45678" numCol="1" anchor="ctr" anchorCtr="0" compatLnSpc="1">
            <a:prstTxWarp prst="textNoShape">
              <a:avLst/>
            </a:prstTxWarp>
          </a:bodyPr>
          <a:lstStyle/>
          <a:p>
            <a:pPr lvl="0"/>
            <a:r>
              <a:rPr lang="en-US" smtClean="0"/>
              <a:t>Click to edit Master title style</a:t>
            </a:r>
            <a:endParaRPr lang="en-CA" smtClean="0"/>
          </a:p>
        </p:txBody>
      </p:sp>
      <p:sp>
        <p:nvSpPr>
          <p:cNvPr id="49155" name="Rectangle 3"/>
          <p:cNvSpPr>
            <a:spLocks noGrp="1" noChangeArrowheads="1"/>
          </p:cNvSpPr>
          <p:nvPr>
            <p:ph type="body" idx="1"/>
          </p:nvPr>
        </p:nvSpPr>
        <p:spPr bwMode="auto">
          <a:xfrm>
            <a:off x="457495" y="1599643"/>
            <a:ext cx="8229023" cy="4527176"/>
          </a:xfrm>
          <a:prstGeom prst="rect">
            <a:avLst/>
          </a:prstGeom>
          <a:noFill/>
          <a:ln w="9525">
            <a:noFill/>
            <a:miter lim="800000"/>
            <a:headEnd/>
            <a:tailEnd/>
          </a:ln>
          <a:effectLst/>
        </p:spPr>
        <p:txBody>
          <a:bodyPr vert="horz" wrap="square" lIns="91354" tIns="45678" rIns="91354" bIns="4567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9156" name="Rectangle 4"/>
          <p:cNvSpPr>
            <a:spLocks noGrp="1" noChangeArrowheads="1"/>
          </p:cNvSpPr>
          <p:nvPr>
            <p:ph type="dt" sz="half" idx="2"/>
          </p:nvPr>
        </p:nvSpPr>
        <p:spPr bwMode="auto">
          <a:xfrm>
            <a:off x="457495" y="6245879"/>
            <a:ext cx="2133023" cy="476250"/>
          </a:xfrm>
          <a:prstGeom prst="rect">
            <a:avLst/>
          </a:prstGeom>
          <a:noFill/>
          <a:ln w="9525">
            <a:noFill/>
            <a:miter lim="800000"/>
            <a:headEnd/>
            <a:tailEnd/>
          </a:ln>
          <a:effectLst/>
        </p:spPr>
        <p:txBody>
          <a:bodyPr vert="horz" wrap="square" lIns="91354" tIns="45678" rIns="91354" bIns="45678" numCol="1" anchor="t" anchorCtr="0" compatLnSpc="1">
            <a:prstTxWarp prst="textNoShape">
              <a:avLst/>
            </a:prstTxWarp>
          </a:bodyPr>
          <a:lstStyle>
            <a:lvl1pPr defTabSz="913966">
              <a:defRPr sz="1400"/>
            </a:lvl1pPr>
          </a:lstStyle>
          <a:p>
            <a:fld id="{F43339EC-A4E4-4ED6-B29D-10CA6D7424A3}" type="datetime1">
              <a:rPr lang="en-CA"/>
              <a:pPr/>
              <a:t>16/11/2011</a:t>
            </a:fld>
            <a:endParaRPr lang="en-CA" dirty="0"/>
          </a:p>
        </p:txBody>
      </p:sp>
      <p:sp>
        <p:nvSpPr>
          <p:cNvPr id="49157" name="Rectangle 5"/>
          <p:cNvSpPr>
            <a:spLocks noGrp="1" noChangeArrowheads="1"/>
          </p:cNvSpPr>
          <p:nvPr>
            <p:ph type="ftr" sz="quarter" idx="3"/>
          </p:nvPr>
        </p:nvSpPr>
        <p:spPr bwMode="auto">
          <a:xfrm>
            <a:off x="3124495" y="6245879"/>
            <a:ext cx="2895023" cy="476250"/>
          </a:xfrm>
          <a:prstGeom prst="rect">
            <a:avLst/>
          </a:prstGeom>
          <a:noFill/>
          <a:ln w="9525">
            <a:noFill/>
            <a:miter lim="800000"/>
            <a:headEnd/>
            <a:tailEnd/>
          </a:ln>
          <a:effectLst/>
        </p:spPr>
        <p:txBody>
          <a:bodyPr vert="horz" wrap="square" lIns="91354" tIns="45678" rIns="91354" bIns="45678" numCol="1" anchor="t" anchorCtr="0" compatLnSpc="1">
            <a:prstTxWarp prst="textNoShape">
              <a:avLst/>
            </a:prstTxWarp>
          </a:bodyPr>
          <a:lstStyle>
            <a:lvl1pPr algn="ctr" defTabSz="913966">
              <a:defRPr sz="1400"/>
            </a:lvl1pPr>
          </a:lstStyle>
          <a:p>
            <a:r>
              <a:rPr lang="en-CA" dirty="0"/>
              <a:t>Slide Number</a:t>
            </a:r>
          </a:p>
        </p:txBody>
      </p:sp>
      <p:sp>
        <p:nvSpPr>
          <p:cNvPr id="49158" name="Rectangle 6"/>
          <p:cNvSpPr>
            <a:spLocks noGrp="1" noChangeArrowheads="1"/>
          </p:cNvSpPr>
          <p:nvPr>
            <p:ph type="sldNum" sz="quarter" idx="4"/>
          </p:nvPr>
        </p:nvSpPr>
        <p:spPr bwMode="auto">
          <a:xfrm>
            <a:off x="6553495" y="6245879"/>
            <a:ext cx="2133023" cy="476250"/>
          </a:xfrm>
          <a:prstGeom prst="rect">
            <a:avLst/>
          </a:prstGeom>
          <a:noFill/>
          <a:ln w="9525">
            <a:noFill/>
            <a:miter lim="800000"/>
            <a:headEnd/>
            <a:tailEnd/>
          </a:ln>
          <a:effectLst/>
        </p:spPr>
        <p:txBody>
          <a:bodyPr vert="horz" wrap="square" lIns="91354" tIns="45678" rIns="91354" bIns="45678" numCol="1" anchor="t" anchorCtr="0" compatLnSpc="1">
            <a:prstTxWarp prst="textNoShape">
              <a:avLst/>
            </a:prstTxWarp>
          </a:bodyPr>
          <a:lstStyle>
            <a:lvl1pPr algn="r" defTabSz="913966">
              <a:defRPr sz="1400"/>
            </a:lvl1pPr>
          </a:lstStyle>
          <a:p>
            <a:fld id="{7F8103D9-A76D-491F-A7D8-88747EBF1514}" type="slidenum">
              <a:rPr lang="en-CA"/>
              <a:pPr/>
              <a:t>‹#›</a:t>
            </a:fld>
            <a:endParaRPr lang="en-CA" dirty="0"/>
          </a:p>
        </p:txBody>
      </p:sp>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hf hdr="0" dt="0"/>
  <p:txStyles>
    <p:titleStyle>
      <a:lvl1pPr algn="ctr" defTabSz="913966" rtl="0" eaLnBrk="1" fontAlgn="base" hangingPunct="1">
        <a:spcBef>
          <a:spcPct val="0"/>
        </a:spcBef>
        <a:spcAft>
          <a:spcPct val="0"/>
        </a:spcAft>
        <a:defRPr sz="4400">
          <a:solidFill>
            <a:schemeClr val="tx2"/>
          </a:solidFill>
          <a:latin typeface="+mj-lt"/>
          <a:ea typeface="+mj-ea"/>
          <a:cs typeface="+mj-cs"/>
        </a:defRPr>
      </a:lvl1pPr>
      <a:lvl2pPr algn="ctr" defTabSz="913966" rtl="0" eaLnBrk="1" fontAlgn="base" hangingPunct="1">
        <a:spcBef>
          <a:spcPct val="0"/>
        </a:spcBef>
        <a:spcAft>
          <a:spcPct val="0"/>
        </a:spcAft>
        <a:defRPr sz="4400">
          <a:solidFill>
            <a:schemeClr val="tx2"/>
          </a:solidFill>
          <a:latin typeface="Arial" charset="0"/>
        </a:defRPr>
      </a:lvl2pPr>
      <a:lvl3pPr algn="ctr" defTabSz="913966" rtl="0" eaLnBrk="1" fontAlgn="base" hangingPunct="1">
        <a:spcBef>
          <a:spcPct val="0"/>
        </a:spcBef>
        <a:spcAft>
          <a:spcPct val="0"/>
        </a:spcAft>
        <a:defRPr sz="4400">
          <a:solidFill>
            <a:schemeClr val="tx2"/>
          </a:solidFill>
          <a:latin typeface="Arial" charset="0"/>
        </a:defRPr>
      </a:lvl3pPr>
      <a:lvl4pPr algn="ctr" defTabSz="913966" rtl="0" eaLnBrk="1" fontAlgn="base" hangingPunct="1">
        <a:spcBef>
          <a:spcPct val="0"/>
        </a:spcBef>
        <a:spcAft>
          <a:spcPct val="0"/>
        </a:spcAft>
        <a:defRPr sz="4400">
          <a:solidFill>
            <a:schemeClr val="tx2"/>
          </a:solidFill>
          <a:latin typeface="Arial" charset="0"/>
        </a:defRPr>
      </a:lvl4pPr>
      <a:lvl5pPr algn="ctr" defTabSz="913966" rtl="0" eaLnBrk="1" fontAlgn="base" hangingPunct="1">
        <a:spcBef>
          <a:spcPct val="0"/>
        </a:spcBef>
        <a:spcAft>
          <a:spcPct val="0"/>
        </a:spcAft>
        <a:defRPr sz="4400">
          <a:solidFill>
            <a:schemeClr val="tx2"/>
          </a:solidFill>
          <a:latin typeface="Arial" charset="0"/>
        </a:defRPr>
      </a:lvl5pPr>
      <a:lvl6pPr marL="410003" algn="ctr" defTabSz="913966" rtl="0" eaLnBrk="1" fontAlgn="base" hangingPunct="1">
        <a:spcBef>
          <a:spcPct val="0"/>
        </a:spcBef>
        <a:spcAft>
          <a:spcPct val="0"/>
        </a:spcAft>
        <a:defRPr sz="4400">
          <a:solidFill>
            <a:schemeClr val="tx2"/>
          </a:solidFill>
          <a:latin typeface="Arial" charset="0"/>
        </a:defRPr>
      </a:lvl6pPr>
      <a:lvl7pPr marL="820007" algn="ctr" defTabSz="913966" rtl="0" eaLnBrk="1" fontAlgn="base" hangingPunct="1">
        <a:spcBef>
          <a:spcPct val="0"/>
        </a:spcBef>
        <a:spcAft>
          <a:spcPct val="0"/>
        </a:spcAft>
        <a:defRPr sz="4400">
          <a:solidFill>
            <a:schemeClr val="tx2"/>
          </a:solidFill>
          <a:latin typeface="Arial" charset="0"/>
        </a:defRPr>
      </a:lvl7pPr>
      <a:lvl8pPr marL="1230011" algn="ctr" defTabSz="913966" rtl="0" eaLnBrk="1" fontAlgn="base" hangingPunct="1">
        <a:spcBef>
          <a:spcPct val="0"/>
        </a:spcBef>
        <a:spcAft>
          <a:spcPct val="0"/>
        </a:spcAft>
        <a:defRPr sz="4400">
          <a:solidFill>
            <a:schemeClr val="tx2"/>
          </a:solidFill>
          <a:latin typeface="Arial" charset="0"/>
        </a:defRPr>
      </a:lvl8pPr>
      <a:lvl9pPr marL="1640013" algn="ctr" defTabSz="913966" rtl="0" eaLnBrk="1" fontAlgn="base" hangingPunct="1">
        <a:spcBef>
          <a:spcPct val="0"/>
        </a:spcBef>
        <a:spcAft>
          <a:spcPct val="0"/>
        </a:spcAft>
        <a:defRPr sz="4400">
          <a:solidFill>
            <a:schemeClr val="tx2"/>
          </a:solidFill>
          <a:latin typeface="Arial" charset="0"/>
        </a:defRPr>
      </a:lvl9pPr>
    </p:titleStyle>
    <p:bodyStyle>
      <a:lvl1pPr marL="343093" indent="-343093" algn="l" defTabSz="913966" rtl="0" eaLnBrk="1" fontAlgn="base" hangingPunct="1">
        <a:spcBef>
          <a:spcPct val="20000"/>
        </a:spcBef>
        <a:spcAft>
          <a:spcPct val="0"/>
        </a:spcAft>
        <a:buChar char="•"/>
        <a:defRPr sz="3200">
          <a:solidFill>
            <a:schemeClr val="tx1"/>
          </a:solidFill>
          <a:latin typeface="+mn-lt"/>
          <a:ea typeface="+mn-ea"/>
          <a:cs typeface="+mn-cs"/>
        </a:defRPr>
      </a:lvl1pPr>
      <a:lvl2pPr marL="741708" indent="-284724" algn="l" defTabSz="913966" rtl="0" eaLnBrk="1" fontAlgn="base" hangingPunct="1">
        <a:spcBef>
          <a:spcPct val="20000"/>
        </a:spcBef>
        <a:spcAft>
          <a:spcPct val="0"/>
        </a:spcAft>
        <a:buChar char="–"/>
        <a:defRPr sz="2800">
          <a:solidFill>
            <a:schemeClr val="tx1"/>
          </a:solidFill>
          <a:latin typeface="+mn-lt"/>
        </a:defRPr>
      </a:lvl2pPr>
      <a:lvl3pPr marL="1141747" indent="-227783" algn="l" defTabSz="913966" rtl="0" eaLnBrk="1" fontAlgn="base" hangingPunct="1">
        <a:spcBef>
          <a:spcPct val="20000"/>
        </a:spcBef>
        <a:spcAft>
          <a:spcPct val="0"/>
        </a:spcAft>
        <a:buChar char="•"/>
        <a:defRPr sz="2400">
          <a:solidFill>
            <a:schemeClr val="tx1"/>
          </a:solidFill>
          <a:latin typeface="+mn-lt"/>
        </a:defRPr>
      </a:lvl3pPr>
      <a:lvl4pPr marL="1598730" indent="-227783" algn="l" defTabSz="913966" rtl="0" eaLnBrk="1" fontAlgn="base" hangingPunct="1">
        <a:spcBef>
          <a:spcPct val="20000"/>
        </a:spcBef>
        <a:spcAft>
          <a:spcPct val="0"/>
        </a:spcAft>
        <a:buChar char="–"/>
        <a:defRPr sz="2000">
          <a:solidFill>
            <a:schemeClr val="tx1"/>
          </a:solidFill>
          <a:latin typeface="+mn-lt"/>
        </a:defRPr>
      </a:lvl4pPr>
      <a:lvl5pPr marL="2055712" indent="-227783" algn="l" defTabSz="913966" rtl="0" eaLnBrk="1" fontAlgn="base" hangingPunct="1">
        <a:spcBef>
          <a:spcPct val="20000"/>
        </a:spcBef>
        <a:spcAft>
          <a:spcPct val="0"/>
        </a:spcAft>
        <a:buChar char="»"/>
        <a:defRPr sz="2000">
          <a:solidFill>
            <a:schemeClr val="tx1"/>
          </a:solidFill>
          <a:latin typeface="+mn-lt"/>
        </a:defRPr>
      </a:lvl5pPr>
      <a:lvl6pPr marL="2465712" indent="-227783" algn="l" defTabSz="913966" rtl="0" eaLnBrk="1" fontAlgn="base" hangingPunct="1">
        <a:spcBef>
          <a:spcPct val="20000"/>
        </a:spcBef>
        <a:spcAft>
          <a:spcPct val="0"/>
        </a:spcAft>
        <a:buChar char="»"/>
        <a:defRPr sz="2000">
          <a:solidFill>
            <a:schemeClr val="tx1"/>
          </a:solidFill>
          <a:latin typeface="+mn-lt"/>
        </a:defRPr>
      </a:lvl6pPr>
      <a:lvl7pPr marL="2875718" indent="-227783" algn="l" defTabSz="913966" rtl="0" eaLnBrk="1" fontAlgn="base" hangingPunct="1">
        <a:spcBef>
          <a:spcPct val="20000"/>
        </a:spcBef>
        <a:spcAft>
          <a:spcPct val="0"/>
        </a:spcAft>
        <a:buChar char="»"/>
        <a:defRPr sz="2000">
          <a:solidFill>
            <a:schemeClr val="tx1"/>
          </a:solidFill>
          <a:latin typeface="+mn-lt"/>
        </a:defRPr>
      </a:lvl7pPr>
      <a:lvl8pPr marL="3285722" indent="-227783" algn="l" defTabSz="913966" rtl="0" eaLnBrk="1" fontAlgn="base" hangingPunct="1">
        <a:spcBef>
          <a:spcPct val="20000"/>
        </a:spcBef>
        <a:spcAft>
          <a:spcPct val="0"/>
        </a:spcAft>
        <a:buChar char="»"/>
        <a:defRPr sz="2000">
          <a:solidFill>
            <a:schemeClr val="tx1"/>
          </a:solidFill>
          <a:latin typeface="+mn-lt"/>
        </a:defRPr>
      </a:lvl8pPr>
      <a:lvl9pPr marL="3695726" indent="-227783" algn="l" defTabSz="913966"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20007" rtl="0" eaLnBrk="1" latinLnBrk="0" hangingPunct="1">
        <a:defRPr sz="1600" kern="1200">
          <a:solidFill>
            <a:schemeClr val="tx1"/>
          </a:solidFill>
          <a:latin typeface="+mn-lt"/>
          <a:ea typeface="+mn-ea"/>
          <a:cs typeface="+mn-cs"/>
        </a:defRPr>
      </a:lvl1pPr>
      <a:lvl2pPr marL="410003" algn="l" defTabSz="820007" rtl="0" eaLnBrk="1" latinLnBrk="0" hangingPunct="1">
        <a:defRPr sz="1600" kern="1200">
          <a:solidFill>
            <a:schemeClr val="tx1"/>
          </a:solidFill>
          <a:latin typeface="+mn-lt"/>
          <a:ea typeface="+mn-ea"/>
          <a:cs typeface="+mn-cs"/>
        </a:defRPr>
      </a:lvl2pPr>
      <a:lvl3pPr marL="820007" algn="l" defTabSz="820007" rtl="0" eaLnBrk="1" latinLnBrk="0" hangingPunct="1">
        <a:defRPr sz="1600" kern="1200">
          <a:solidFill>
            <a:schemeClr val="tx1"/>
          </a:solidFill>
          <a:latin typeface="+mn-lt"/>
          <a:ea typeface="+mn-ea"/>
          <a:cs typeface="+mn-cs"/>
        </a:defRPr>
      </a:lvl3pPr>
      <a:lvl4pPr marL="1230011" algn="l" defTabSz="820007" rtl="0" eaLnBrk="1" latinLnBrk="0" hangingPunct="1">
        <a:defRPr sz="1600" kern="1200">
          <a:solidFill>
            <a:schemeClr val="tx1"/>
          </a:solidFill>
          <a:latin typeface="+mn-lt"/>
          <a:ea typeface="+mn-ea"/>
          <a:cs typeface="+mn-cs"/>
        </a:defRPr>
      </a:lvl4pPr>
      <a:lvl5pPr marL="1640013" algn="l" defTabSz="820007" rtl="0" eaLnBrk="1" latinLnBrk="0" hangingPunct="1">
        <a:defRPr sz="1600" kern="1200">
          <a:solidFill>
            <a:schemeClr val="tx1"/>
          </a:solidFill>
          <a:latin typeface="+mn-lt"/>
          <a:ea typeface="+mn-ea"/>
          <a:cs typeface="+mn-cs"/>
        </a:defRPr>
      </a:lvl5pPr>
      <a:lvl6pPr marL="2050017" algn="l" defTabSz="820007" rtl="0" eaLnBrk="1" latinLnBrk="0" hangingPunct="1">
        <a:defRPr sz="1600" kern="1200">
          <a:solidFill>
            <a:schemeClr val="tx1"/>
          </a:solidFill>
          <a:latin typeface="+mn-lt"/>
          <a:ea typeface="+mn-ea"/>
          <a:cs typeface="+mn-cs"/>
        </a:defRPr>
      </a:lvl6pPr>
      <a:lvl7pPr marL="2460021" algn="l" defTabSz="820007" rtl="0" eaLnBrk="1" latinLnBrk="0" hangingPunct="1">
        <a:defRPr sz="1600" kern="1200">
          <a:solidFill>
            <a:schemeClr val="tx1"/>
          </a:solidFill>
          <a:latin typeface="+mn-lt"/>
          <a:ea typeface="+mn-ea"/>
          <a:cs typeface="+mn-cs"/>
        </a:defRPr>
      </a:lvl7pPr>
      <a:lvl8pPr marL="2870024" algn="l" defTabSz="820007" rtl="0" eaLnBrk="1" latinLnBrk="0" hangingPunct="1">
        <a:defRPr sz="1600" kern="1200">
          <a:solidFill>
            <a:schemeClr val="tx1"/>
          </a:solidFill>
          <a:latin typeface="+mn-lt"/>
          <a:ea typeface="+mn-ea"/>
          <a:cs typeface="+mn-cs"/>
        </a:defRPr>
      </a:lvl8pPr>
      <a:lvl9pPr marL="3280028" algn="l" defTabSz="820007" rtl="0" eaLnBrk="1" latinLnBrk="0" hangingPunct="1">
        <a:defRPr sz="16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7113" name="Picture 9" descr="ppt-header"/>
          <p:cNvPicPr>
            <a:picLocks noChangeAspect="1" noChangeArrowheads="1"/>
          </p:cNvPicPr>
          <p:nvPr/>
        </p:nvPicPr>
        <p:blipFill>
          <a:blip r:embed="rId13" cstate="print"/>
          <a:srcRect/>
          <a:stretch>
            <a:fillRect/>
          </a:stretch>
        </p:blipFill>
        <p:spPr bwMode="auto">
          <a:xfrm>
            <a:off x="0" y="0"/>
            <a:ext cx="9144000" cy="1005728"/>
          </a:xfrm>
          <a:prstGeom prst="rect">
            <a:avLst/>
          </a:prstGeom>
          <a:noFill/>
        </p:spPr>
      </p:pic>
      <p:sp>
        <p:nvSpPr>
          <p:cNvPr id="47106" name="Rectangle 2"/>
          <p:cNvSpPr>
            <a:spLocks noGrp="1" noChangeArrowheads="1"/>
          </p:cNvSpPr>
          <p:nvPr>
            <p:ph type="title"/>
          </p:nvPr>
        </p:nvSpPr>
        <p:spPr bwMode="auto">
          <a:xfrm>
            <a:off x="457489" y="67235"/>
            <a:ext cx="8229023" cy="874059"/>
          </a:xfrm>
          <a:prstGeom prst="rect">
            <a:avLst/>
          </a:prstGeom>
          <a:noFill/>
          <a:ln w="9525">
            <a:noFill/>
            <a:miter lim="800000"/>
            <a:headEnd/>
            <a:tailEnd/>
          </a:ln>
          <a:effectLst/>
        </p:spPr>
        <p:txBody>
          <a:bodyPr vert="horz" wrap="square" lIns="91429" tIns="45714" rIns="91429" bIns="45714" numCol="1" anchor="ctr" anchorCtr="0" compatLnSpc="1">
            <a:prstTxWarp prst="textNoShape">
              <a:avLst/>
            </a:prstTxWarp>
          </a:bodyPr>
          <a:lstStyle/>
          <a:p>
            <a:pPr lvl="0"/>
            <a:r>
              <a:rPr lang="en-US" smtClean="0"/>
              <a:t>Click to edit Master title style</a:t>
            </a:r>
            <a:endParaRPr lang="en-CA" smtClean="0"/>
          </a:p>
        </p:txBody>
      </p:sp>
      <p:sp>
        <p:nvSpPr>
          <p:cNvPr id="47107" name="Rectangle 3"/>
          <p:cNvSpPr>
            <a:spLocks noGrp="1" noChangeArrowheads="1"/>
          </p:cNvSpPr>
          <p:nvPr>
            <p:ph type="body" idx="1"/>
          </p:nvPr>
        </p:nvSpPr>
        <p:spPr bwMode="auto">
          <a:xfrm>
            <a:off x="457489" y="1599640"/>
            <a:ext cx="8229023" cy="4527176"/>
          </a:xfrm>
          <a:prstGeom prst="rect">
            <a:avLst/>
          </a:prstGeom>
          <a:noFill/>
          <a:ln w="9525">
            <a:noFill/>
            <a:miter lim="800000"/>
            <a:headEnd/>
            <a:tailEnd/>
          </a:ln>
          <a:effectLst/>
        </p:spPr>
        <p:txBody>
          <a:bodyPr vert="horz" wrap="square" lIns="91429" tIns="45714" rIns="91429" bIns="4571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7114" name="Text Box 10"/>
          <p:cNvSpPr txBox="1">
            <a:spLocks noChangeArrowheads="1"/>
          </p:cNvSpPr>
          <p:nvPr/>
        </p:nvSpPr>
        <p:spPr bwMode="auto">
          <a:xfrm>
            <a:off x="158750" y="6514821"/>
            <a:ext cx="3443432" cy="221359"/>
          </a:xfrm>
          <a:prstGeom prst="rect">
            <a:avLst/>
          </a:prstGeom>
          <a:noFill/>
          <a:ln w="9525">
            <a:noFill/>
            <a:miter lim="800000"/>
            <a:headEnd/>
            <a:tailEnd/>
          </a:ln>
          <a:effectLst/>
        </p:spPr>
        <p:txBody>
          <a:bodyPr lIns="82058" tIns="41029" rIns="82058" bIns="41029">
            <a:spAutoFit/>
          </a:bodyPr>
          <a:lstStyle/>
          <a:p>
            <a:pPr>
              <a:spcBef>
                <a:spcPct val="50000"/>
              </a:spcBef>
            </a:pPr>
            <a:r>
              <a:rPr lang="en-CA" sz="900" dirty="0">
                <a:solidFill>
                  <a:srgbClr val="CC0000"/>
                </a:solidFill>
              </a:rPr>
              <a:t>1-888-SCOUTS-NOW | scouts.ca | 1-888-SCOUTS-OUI</a:t>
            </a:r>
          </a:p>
        </p:txBody>
      </p:sp>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xStyles>
    <p:titleStyle>
      <a:lvl1pPr algn="l" defTabSz="914608" rtl="0" eaLnBrk="1" fontAlgn="base" hangingPunct="1">
        <a:spcBef>
          <a:spcPct val="0"/>
        </a:spcBef>
        <a:spcAft>
          <a:spcPct val="0"/>
        </a:spcAft>
        <a:defRPr sz="4400">
          <a:solidFill>
            <a:schemeClr val="tx2"/>
          </a:solidFill>
          <a:latin typeface="+mj-lt"/>
          <a:ea typeface="+mj-ea"/>
          <a:cs typeface="+mj-cs"/>
        </a:defRPr>
      </a:lvl1pPr>
      <a:lvl2pPr algn="l" defTabSz="914608" rtl="0" eaLnBrk="1" fontAlgn="base" hangingPunct="1">
        <a:spcBef>
          <a:spcPct val="0"/>
        </a:spcBef>
        <a:spcAft>
          <a:spcPct val="0"/>
        </a:spcAft>
        <a:defRPr sz="4400">
          <a:solidFill>
            <a:schemeClr val="tx2"/>
          </a:solidFill>
          <a:latin typeface="Arial" charset="0"/>
        </a:defRPr>
      </a:lvl2pPr>
      <a:lvl3pPr algn="l" defTabSz="914608" rtl="0" eaLnBrk="1" fontAlgn="base" hangingPunct="1">
        <a:spcBef>
          <a:spcPct val="0"/>
        </a:spcBef>
        <a:spcAft>
          <a:spcPct val="0"/>
        </a:spcAft>
        <a:defRPr sz="4400">
          <a:solidFill>
            <a:schemeClr val="tx2"/>
          </a:solidFill>
          <a:latin typeface="Arial" charset="0"/>
        </a:defRPr>
      </a:lvl3pPr>
      <a:lvl4pPr algn="l" defTabSz="914608" rtl="0" eaLnBrk="1" fontAlgn="base" hangingPunct="1">
        <a:spcBef>
          <a:spcPct val="0"/>
        </a:spcBef>
        <a:spcAft>
          <a:spcPct val="0"/>
        </a:spcAft>
        <a:defRPr sz="4400">
          <a:solidFill>
            <a:schemeClr val="tx2"/>
          </a:solidFill>
          <a:latin typeface="Arial" charset="0"/>
        </a:defRPr>
      </a:lvl4pPr>
      <a:lvl5pPr algn="l" defTabSz="914608" rtl="0" eaLnBrk="1" fontAlgn="base" hangingPunct="1">
        <a:spcBef>
          <a:spcPct val="0"/>
        </a:spcBef>
        <a:spcAft>
          <a:spcPct val="0"/>
        </a:spcAft>
        <a:defRPr sz="4400">
          <a:solidFill>
            <a:schemeClr val="tx2"/>
          </a:solidFill>
          <a:latin typeface="Arial" charset="0"/>
        </a:defRPr>
      </a:lvl5pPr>
      <a:lvl6pPr marL="410291" algn="l" defTabSz="914608" rtl="0" eaLnBrk="1" fontAlgn="base" hangingPunct="1">
        <a:spcBef>
          <a:spcPct val="0"/>
        </a:spcBef>
        <a:spcAft>
          <a:spcPct val="0"/>
        </a:spcAft>
        <a:defRPr sz="4400">
          <a:solidFill>
            <a:schemeClr val="tx2"/>
          </a:solidFill>
          <a:latin typeface="Arial" charset="0"/>
        </a:defRPr>
      </a:lvl6pPr>
      <a:lvl7pPr marL="820583" algn="l" defTabSz="914608" rtl="0" eaLnBrk="1" fontAlgn="base" hangingPunct="1">
        <a:spcBef>
          <a:spcPct val="0"/>
        </a:spcBef>
        <a:spcAft>
          <a:spcPct val="0"/>
        </a:spcAft>
        <a:defRPr sz="4400">
          <a:solidFill>
            <a:schemeClr val="tx2"/>
          </a:solidFill>
          <a:latin typeface="Arial" charset="0"/>
        </a:defRPr>
      </a:lvl7pPr>
      <a:lvl8pPr marL="1230874" algn="l" defTabSz="914608" rtl="0" eaLnBrk="1" fontAlgn="base" hangingPunct="1">
        <a:spcBef>
          <a:spcPct val="0"/>
        </a:spcBef>
        <a:spcAft>
          <a:spcPct val="0"/>
        </a:spcAft>
        <a:defRPr sz="4400">
          <a:solidFill>
            <a:schemeClr val="tx2"/>
          </a:solidFill>
          <a:latin typeface="Arial" charset="0"/>
        </a:defRPr>
      </a:lvl8pPr>
      <a:lvl9pPr marL="1641165" algn="l" defTabSz="914608" rtl="0" eaLnBrk="1" fontAlgn="base" hangingPunct="1">
        <a:spcBef>
          <a:spcPct val="0"/>
        </a:spcBef>
        <a:spcAft>
          <a:spcPct val="0"/>
        </a:spcAft>
        <a:defRPr sz="4400">
          <a:solidFill>
            <a:schemeClr val="tx2"/>
          </a:solidFill>
          <a:latin typeface="Arial" charset="0"/>
        </a:defRPr>
      </a:lvl9pPr>
    </p:titleStyle>
    <p:bodyStyle>
      <a:lvl1pPr marL="343334" indent="-343334" algn="l" defTabSz="914608" rtl="0" eaLnBrk="1" fontAlgn="base" hangingPunct="1">
        <a:spcBef>
          <a:spcPct val="20000"/>
        </a:spcBef>
        <a:spcAft>
          <a:spcPct val="0"/>
        </a:spcAft>
        <a:buChar char="•"/>
        <a:defRPr sz="3200">
          <a:solidFill>
            <a:schemeClr val="tx1"/>
          </a:solidFill>
          <a:latin typeface="+mn-lt"/>
          <a:ea typeface="+mn-ea"/>
          <a:cs typeface="+mn-cs"/>
        </a:defRPr>
      </a:lvl1pPr>
      <a:lvl2pPr marL="742229" indent="-284925" algn="l" defTabSz="914608" rtl="0" eaLnBrk="1" fontAlgn="base" hangingPunct="1">
        <a:spcBef>
          <a:spcPct val="20000"/>
        </a:spcBef>
        <a:spcAft>
          <a:spcPct val="0"/>
        </a:spcAft>
        <a:buChar char="–"/>
        <a:defRPr sz="2800">
          <a:solidFill>
            <a:schemeClr val="tx1"/>
          </a:solidFill>
          <a:latin typeface="+mn-lt"/>
        </a:defRPr>
      </a:lvl2pPr>
      <a:lvl3pPr marL="1142547" indent="-227940" algn="l" defTabSz="914608" rtl="0" eaLnBrk="1" fontAlgn="base" hangingPunct="1">
        <a:spcBef>
          <a:spcPct val="20000"/>
        </a:spcBef>
        <a:spcAft>
          <a:spcPct val="0"/>
        </a:spcAft>
        <a:buChar char="•"/>
        <a:defRPr sz="2400">
          <a:solidFill>
            <a:schemeClr val="tx1"/>
          </a:solidFill>
          <a:latin typeface="+mn-lt"/>
        </a:defRPr>
      </a:lvl3pPr>
      <a:lvl4pPr marL="1599852" indent="-227940" algn="l" defTabSz="914608" rtl="0" eaLnBrk="1" fontAlgn="base" hangingPunct="1">
        <a:spcBef>
          <a:spcPct val="20000"/>
        </a:spcBef>
        <a:spcAft>
          <a:spcPct val="0"/>
        </a:spcAft>
        <a:buChar char="–"/>
        <a:defRPr sz="2000">
          <a:solidFill>
            <a:schemeClr val="tx1"/>
          </a:solidFill>
          <a:latin typeface="+mn-lt"/>
        </a:defRPr>
      </a:lvl4pPr>
      <a:lvl5pPr marL="2057155" indent="-227940" algn="l" defTabSz="914608" rtl="0" eaLnBrk="1" fontAlgn="base" hangingPunct="1">
        <a:spcBef>
          <a:spcPct val="20000"/>
        </a:spcBef>
        <a:spcAft>
          <a:spcPct val="0"/>
        </a:spcAft>
        <a:buChar char="»"/>
        <a:defRPr sz="2000">
          <a:solidFill>
            <a:schemeClr val="tx1"/>
          </a:solidFill>
          <a:latin typeface="+mn-lt"/>
        </a:defRPr>
      </a:lvl5pPr>
      <a:lvl6pPr marL="2467446" indent="-227940" algn="l" defTabSz="914608" rtl="0" eaLnBrk="1" fontAlgn="base" hangingPunct="1">
        <a:spcBef>
          <a:spcPct val="20000"/>
        </a:spcBef>
        <a:spcAft>
          <a:spcPct val="0"/>
        </a:spcAft>
        <a:buChar char="»"/>
        <a:defRPr sz="2000">
          <a:solidFill>
            <a:schemeClr val="tx1"/>
          </a:solidFill>
          <a:latin typeface="+mn-lt"/>
        </a:defRPr>
      </a:lvl6pPr>
      <a:lvl7pPr marL="2877737" indent="-227940" algn="l" defTabSz="914608" rtl="0" eaLnBrk="1" fontAlgn="base" hangingPunct="1">
        <a:spcBef>
          <a:spcPct val="20000"/>
        </a:spcBef>
        <a:spcAft>
          <a:spcPct val="0"/>
        </a:spcAft>
        <a:buChar char="»"/>
        <a:defRPr sz="2000">
          <a:solidFill>
            <a:schemeClr val="tx1"/>
          </a:solidFill>
          <a:latin typeface="+mn-lt"/>
        </a:defRPr>
      </a:lvl7pPr>
      <a:lvl8pPr marL="3288029" indent="-227940" algn="l" defTabSz="914608" rtl="0" eaLnBrk="1" fontAlgn="base" hangingPunct="1">
        <a:spcBef>
          <a:spcPct val="20000"/>
        </a:spcBef>
        <a:spcAft>
          <a:spcPct val="0"/>
        </a:spcAft>
        <a:buChar char="»"/>
        <a:defRPr sz="2000">
          <a:solidFill>
            <a:schemeClr val="tx1"/>
          </a:solidFill>
          <a:latin typeface="+mn-lt"/>
        </a:defRPr>
      </a:lvl8pPr>
      <a:lvl9pPr marL="3698320" indent="-227940" algn="l" defTabSz="914608"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20583" rtl="0" eaLnBrk="1" latinLnBrk="0" hangingPunct="1">
        <a:defRPr sz="1600" kern="1200">
          <a:solidFill>
            <a:schemeClr val="tx1"/>
          </a:solidFill>
          <a:latin typeface="+mn-lt"/>
          <a:ea typeface="+mn-ea"/>
          <a:cs typeface="+mn-cs"/>
        </a:defRPr>
      </a:lvl1pPr>
      <a:lvl2pPr marL="410291" algn="l" defTabSz="820583" rtl="0" eaLnBrk="1" latinLnBrk="0" hangingPunct="1">
        <a:defRPr sz="1600" kern="1200">
          <a:solidFill>
            <a:schemeClr val="tx1"/>
          </a:solidFill>
          <a:latin typeface="+mn-lt"/>
          <a:ea typeface="+mn-ea"/>
          <a:cs typeface="+mn-cs"/>
        </a:defRPr>
      </a:lvl2pPr>
      <a:lvl3pPr marL="820583" algn="l" defTabSz="820583" rtl="0" eaLnBrk="1" latinLnBrk="0" hangingPunct="1">
        <a:defRPr sz="1600" kern="1200">
          <a:solidFill>
            <a:schemeClr val="tx1"/>
          </a:solidFill>
          <a:latin typeface="+mn-lt"/>
          <a:ea typeface="+mn-ea"/>
          <a:cs typeface="+mn-cs"/>
        </a:defRPr>
      </a:lvl3pPr>
      <a:lvl4pPr marL="1230874" algn="l" defTabSz="820583" rtl="0" eaLnBrk="1" latinLnBrk="0" hangingPunct="1">
        <a:defRPr sz="1600" kern="1200">
          <a:solidFill>
            <a:schemeClr val="tx1"/>
          </a:solidFill>
          <a:latin typeface="+mn-lt"/>
          <a:ea typeface="+mn-ea"/>
          <a:cs typeface="+mn-cs"/>
        </a:defRPr>
      </a:lvl4pPr>
      <a:lvl5pPr marL="1641165" algn="l" defTabSz="820583" rtl="0" eaLnBrk="1" latinLnBrk="0" hangingPunct="1">
        <a:defRPr sz="1600" kern="1200">
          <a:solidFill>
            <a:schemeClr val="tx1"/>
          </a:solidFill>
          <a:latin typeface="+mn-lt"/>
          <a:ea typeface="+mn-ea"/>
          <a:cs typeface="+mn-cs"/>
        </a:defRPr>
      </a:lvl5pPr>
      <a:lvl6pPr marL="2051456" algn="l" defTabSz="820583" rtl="0" eaLnBrk="1" latinLnBrk="0" hangingPunct="1">
        <a:defRPr sz="1600" kern="1200">
          <a:solidFill>
            <a:schemeClr val="tx1"/>
          </a:solidFill>
          <a:latin typeface="+mn-lt"/>
          <a:ea typeface="+mn-ea"/>
          <a:cs typeface="+mn-cs"/>
        </a:defRPr>
      </a:lvl6pPr>
      <a:lvl7pPr marL="2461748" algn="l" defTabSz="820583" rtl="0" eaLnBrk="1" latinLnBrk="0" hangingPunct="1">
        <a:defRPr sz="1600" kern="1200">
          <a:solidFill>
            <a:schemeClr val="tx1"/>
          </a:solidFill>
          <a:latin typeface="+mn-lt"/>
          <a:ea typeface="+mn-ea"/>
          <a:cs typeface="+mn-cs"/>
        </a:defRPr>
      </a:lvl7pPr>
      <a:lvl8pPr marL="2872039" algn="l" defTabSz="820583" rtl="0" eaLnBrk="1" latinLnBrk="0" hangingPunct="1">
        <a:defRPr sz="1600" kern="1200">
          <a:solidFill>
            <a:schemeClr val="tx1"/>
          </a:solidFill>
          <a:latin typeface="+mn-lt"/>
          <a:ea typeface="+mn-ea"/>
          <a:cs typeface="+mn-cs"/>
        </a:defRPr>
      </a:lvl8pPr>
      <a:lvl9pPr marL="3282330" algn="l" defTabSz="820583" rtl="0" eaLnBrk="1" latinLnBrk="0" hangingPunct="1">
        <a:defRPr sz="16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457490" y="274544"/>
            <a:ext cx="8229023" cy="1143000"/>
          </a:xfrm>
          <a:prstGeom prst="rect">
            <a:avLst/>
          </a:prstGeom>
          <a:noFill/>
          <a:ln w="9525">
            <a:noFill/>
            <a:miter lim="800000"/>
            <a:headEnd/>
            <a:tailEnd/>
          </a:ln>
          <a:effectLst/>
        </p:spPr>
        <p:txBody>
          <a:bodyPr vert="horz" wrap="square" lIns="91407" tIns="45704" rIns="91407" bIns="45704" numCol="1" anchor="ctr" anchorCtr="0" compatLnSpc="1">
            <a:prstTxWarp prst="textNoShape">
              <a:avLst/>
            </a:prstTxWarp>
          </a:bodyPr>
          <a:lstStyle/>
          <a:p>
            <a:pPr lvl="0"/>
            <a:r>
              <a:rPr lang="en-US" smtClean="0"/>
              <a:t>Click to edit Master title style</a:t>
            </a:r>
            <a:endParaRPr lang="en-CA" smtClean="0"/>
          </a:p>
        </p:txBody>
      </p:sp>
      <p:sp>
        <p:nvSpPr>
          <p:cNvPr id="49155" name="Rectangle 3"/>
          <p:cNvSpPr>
            <a:spLocks noGrp="1" noChangeArrowheads="1"/>
          </p:cNvSpPr>
          <p:nvPr>
            <p:ph type="body" idx="1"/>
          </p:nvPr>
        </p:nvSpPr>
        <p:spPr bwMode="auto">
          <a:xfrm>
            <a:off x="457490" y="1599641"/>
            <a:ext cx="8229023" cy="4527176"/>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9156" name="Rectangle 4"/>
          <p:cNvSpPr>
            <a:spLocks noGrp="1" noChangeArrowheads="1"/>
          </p:cNvSpPr>
          <p:nvPr>
            <p:ph type="dt" sz="half" idx="2"/>
          </p:nvPr>
        </p:nvSpPr>
        <p:spPr bwMode="auto">
          <a:xfrm>
            <a:off x="457490" y="6245879"/>
            <a:ext cx="2133023" cy="47625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defTabSz="914501">
              <a:defRPr sz="1400"/>
            </a:lvl1pPr>
          </a:lstStyle>
          <a:p>
            <a:fld id="{F43339EC-A4E4-4ED6-B29D-10CA6D7424A3}" type="datetime1">
              <a:rPr lang="en-CA"/>
              <a:pPr/>
              <a:t>16/11/2011</a:t>
            </a:fld>
            <a:endParaRPr lang="en-CA" dirty="0"/>
          </a:p>
        </p:txBody>
      </p:sp>
      <p:sp>
        <p:nvSpPr>
          <p:cNvPr id="49157" name="Rectangle 5"/>
          <p:cNvSpPr>
            <a:spLocks noGrp="1" noChangeArrowheads="1"/>
          </p:cNvSpPr>
          <p:nvPr>
            <p:ph type="ftr" sz="quarter" idx="3"/>
          </p:nvPr>
        </p:nvSpPr>
        <p:spPr bwMode="auto">
          <a:xfrm>
            <a:off x="3124490" y="6245879"/>
            <a:ext cx="2895023" cy="47625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ctr" defTabSz="914501">
              <a:defRPr sz="1400"/>
            </a:lvl1pPr>
          </a:lstStyle>
          <a:p>
            <a:r>
              <a:rPr lang="en-CA" dirty="0"/>
              <a:t>Slide Number</a:t>
            </a:r>
          </a:p>
        </p:txBody>
      </p:sp>
      <p:sp>
        <p:nvSpPr>
          <p:cNvPr id="49158" name="Rectangle 6"/>
          <p:cNvSpPr>
            <a:spLocks noGrp="1" noChangeArrowheads="1"/>
          </p:cNvSpPr>
          <p:nvPr>
            <p:ph type="sldNum" sz="quarter" idx="4"/>
          </p:nvPr>
        </p:nvSpPr>
        <p:spPr bwMode="auto">
          <a:xfrm>
            <a:off x="6553490" y="6245879"/>
            <a:ext cx="2133023" cy="47625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r" defTabSz="914501">
              <a:defRPr sz="1400"/>
            </a:lvl1pPr>
          </a:lstStyle>
          <a:p>
            <a:fld id="{7F8103D9-A76D-491F-A7D8-88747EBF1514}" type="slidenum">
              <a:rPr lang="en-CA"/>
              <a:pPr/>
              <a:t>‹#›</a:t>
            </a:fld>
            <a:endParaRPr lang="en-CA" dirty="0"/>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hf hdr="0" dt="0"/>
  <p:txStyles>
    <p:titleStyle>
      <a:lvl1pPr algn="ctr" defTabSz="914501" rtl="0" eaLnBrk="1" fontAlgn="base" hangingPunct="1">
        <a:spcBef>
          <a:spcPct val="0"/>
        </a:spcBef>
        <a:spcAft>
          <a:spcPct val="0"/>
        </a:spcAft>
        <a:defRPr sz="4400">
          <a:solidFill>
            <a:schemeClr val="tx2"/>
          </a:solidFill>
          <a:latin typeface="+mj-lt"/>
          <a:ea typeface="+mj-ea"/>
          <a:cs typeface="+mj-cs"/>
        </a:defRPr>
      </a:lvl1pPr>
      <a:lvl2pPr algn="ctr" defTabSz="914501" rtl="0" eaLnBrk="1" fontAlgn="base" hangingPunct="1">
        <a:spcBef>
          <a:spcPct val="0"/>
        </a:spcBef>
        <a:spcAft>
          <a:spcPct val="0"/>
        </a:spcAft>
        <a:defRPr sz="4400">
          <a:solidFill>
            <a:schemeClr val="tx2"/>
          </a:solidFill>
          <a:latin typeface="Arial" charset="0"/>
        </a:defRPr>
      </a:lvl2pPr>
      <a:lvl3pPr algn="ctr" defTabSz="914501" rtl="0" eaLnBrk="1" fontAlgn="base" hangingPunct="1">
        <a:spcBef>
          <a:spcPct val="0"/>
        </a:spcBef>
        <a:spcAft>
          <a:spcPct val="0"/>
        </a:spcAft>
        <a:defRPr sz="4400">
          <a:solidFill>
            <a:schemeClr val="tx2"/>
          </a:solidFill>
          <a:latin typeface="Arial" charset="0"/>
        </a:defRPr>
      </a:lvl3pPr>
      <a:lvl4pPr algn="ctr" defTabSz="914501" rtl="0" eaLnBrk="1" fontAlgn="base" hangingPunct="1">
        <a:spcBef>
          <a:spcPct val="0"/>
        </a:spcBef>
        <a:spcAft>
          <a:spcPct val="0"/>
        </a:spcAft>
        <a:defRPr sz="4400">
          <a:solidFill>
            <a:schemeClr val="tx2"/>
          </a:solidFill>
          <a:latin typeface="Arial" charset="0"/>
        </a:defRPr>
      </a:lvl4pPr>
      <a:lvl5pPr algn="ctr" defTabSz="914501" rtl="0" eaLnBrk="1" fontAlgn="base" hangingPunct="1">
        <a:spcBef>
          <a:spcPct val="0"/>
        </a:spcBef>
        <a:spcAft>
          <a:spcPct val="0"/>
        </a:spcAft>
        <a:defRPr sz="4400">
          <a:solidFill>
            <a:schemeClr val="tx2"/>
          </a:solidFill>
          <a:latin typeface="Arial" charset="0"/>
        </a:defRPr>
      </a:lvl5pPr>
      <a:lvl6pPr marL="410243" algn="ctr" defTabSz="914501" rtl="0" eaLnBrk="1" fontAlgn="base" hangingPunct="1">
        <a:spcBef>
          <a:spcPct val="0"/>
        </a:spcBef>
        <a:spcAft>
          <a:spcPct val="0"/>
        </a:spcAft>
        <a:defRPr sz="4400">
          <a:solidFill>
            <a:schemeClr val="tx2"/>
          </a:solidFill>
          <a:latin typeface="Arial" charset="0"/>
        </a:defRPr>
      </a:lvl6pPr>
      <a:lvl7pPr marL="820487" algn="ctr" defTabSz="914501" rtl="0" eaLnBrk="1" fontAlgn="base" hangingPunct="1">
        <a:spcBef>
          <a:spcPct val="0"/>
        </a:spcBef>
        <a:spcAft>
          <a:spcPct val="0"/>
        </a:spcAft>
        <a:defRPr sz="4400">
          <a:solidFill>
            <a:schemeClr val="tx2"/>
          </a:solidFill>
          <a:latin typeface="Arial" charset="0"/>
        </a:defRPr>
      </a:lvl7pPr>
      <a:lvl8pPr marL="1230730" algn="ctr" defTabSz="914501" rtl="0" eaLnBrk="1" fontAlgn="base" hangingPunct="1">
        <a:spcBef>
          <a:spcPct val="0"/>
        </a:spcBef>
        <a:spcAft>
          <a:spcPct val="0"/>
        </a:spcAft>
        <a:defRPr sz="4400">
          <a:solidFill>
            <a:schemeClr val="tx2"/>
          </a:solidFill>
          <a:latin typeface="Arial" charset="0"/>
        </a:defRPr>
      </a:lvl8pPr>
      <a:lvl9pPr marL="1640973" algn="ctr" defTabSz="914501" rtl="0" eaLnBrk="1" fontAlgn="base" hangingPunct="1">
        <a:spcBef>
          <a:spcPct val="0"/>
        </a:spcBef>
        <a:spcAft>
          <a:spcPct val="0"/>
        </a:spcAft>
        <a:defRPr sz="4400">
          <a:solidFill>
            <a:schemeClr val="tx2"/>
          </a:solidFill>
          <a:latin typeface="Arial" charset="0"/>
        </a:defRPr>
      </a:lvl9pPr>
    </p:titleStyle>
    <p:bodyStyle>
      <a:lvl1pPr marL="343294" indent="-343294" algn="l" defTabSz="914501" rtl="0" eaLnBrk="1" fontAlgn="base" hangingPunct="1">
        <a:spcBef>
          <a:spcPct val="20000"/>
        </a:spcBef>
        <a:spcAft>
          <a:spcPct val="0"/>
        </a:spcAft>
        <a:buChar char="•"/>
        <a:defRPr sz="3200">
          <a:solidFill>
            <a:schemeClr val="tx1"/>
          </a:solidFill>
          <a:latin typeface="+mn-lt"/>
          <a:ea typeface="+mn-ea"/>
          <a:cs typeface="+mn-cs"/>
        </a:defRPr>
      </a:lvl1pPr>
      <a:lvl2pPr marL="742143" indent="-284891" algn="l" defTabSz="914501" rtl="0" eaLnBrk="1" fontAlgn="base" hangingPunct="1">
        <a:spcBef>
          <a:spcPct val="20000"/>
        </a:spcBef>
        <a:spcAft>
          <a:spcPct val="0"/>
        </a:spcAft>
        <a:buChar char="–"/>
        <a:defRPr sz="2800">
          <a:solidFill>
            <a:schemeClr val="tx1"/>
          </a:solidFill>
          <a:latin typeface="+mn-lt"/>
        </a:defRPr>
      </a:lvl2pPr>
      <a:lvl3pPr marL="1142414" indent="-227914" algn="l" defTabSz="914501" rtl="0" eaLnBrk="1" fontAlgn="base" hangingPunct="1">
        <a:spcBef>
          <a:spcPct val="20000"/>
        </a:spcBef>
        <a:spcAft>
          <a:spcPct val="0"/>
        </a:spcAft>
        <a:buChar char="•"/>
        <a:defRPr sz="2400">
          <a:solidFill>
            <a:schemeClr val="tx1"/>
          </a:solidFill>
          <a:latin typeface="+mn-lt"/>
        </a:defRPr>
      </a:lvl3pPr>
      <a:lvl4pPr marL="1599665" indent="-227914" algn="l" defTabSz="914501" rtl="0" eaLnBrk="1" fontAlgn="base" hangingPunct="1">
        <a:spcBef>
          <a:spcPct val="20000"/>
        </a:spcBef>
        <a:spcAft>
          <a:spcPct val="0"/>
        </a:spcAft>
        <a:buChar char="–"/>
        <a:defRPr sz="2000">
          <a:solidFill>
            <a:schemeClr val="tx1"/>
          </a:solidFill>
          <a:latin typeface="+mn-lt"/>
        </a:defRPr>
      </a:lvl4pPr>
      <a:lvl5pPr marL="2056914" indent="-227914" algn="l" defTabSz="914501" rtl="0" eaLnBrk="1" fontAlgn="base" hangingPunct="1">
        <a:spcBef>
          <a:spcPct val="20000"/>
        </a:spcBef>
        <a:spcAft>
          <a:spcPct val="0"/>
        </a:spcAft>
        <a:buChar char="»"/>
        <a:defRPr sz="2000">
          <a:solidFill>
            <a:schemeClr val="tx1"/>
          </a:solidFill>
          <a:latin typeface="+mn-lt"/>
        </a:defRPr>
      </a:lvl5pPr>
      <a:lvl6pPr marL="2467157" indent="-227914" algn="l" defTabSz="914501" rtl="0" eaLnBrk="1" fontAlgn="base" hangingPunct="1">
        <a:spcBef>
          <a:spcPct val="20000"/>
        </a:spcBef>
        <a:spcAft>
          <a:spcPct val="0"/>
        </a:spcAft>
        <a:buChar char="»"/>
        <a:defRPr sz="2000">
          <a:solidFill>
            <a:schemeClr val="tx1"/>
          </a:solidFill>
          <a:latin typeface="+mn-lt"/>
        </a:defRPr>
      </a:lvl6pPr>
      <a:lvl7pPr marL="2877401" indent="-227914" algn="l" defTabSz="914501" rtl="0" eaLnBrk="1" fontAlgn="base" hangingPunct="1">
        <a:spcBef>
          <a:spcPct val="20000"/>
        </a:spcBef>
        <a:spcAft>
          <a:spcPct val="0"/>
        </a:spcAft>
        <a:buChar char="»"/>
        <a:defRPr sz="2000">
          <a:solidFill>
            <a:schemeClr val="tx1"/>
          </a:solidFill>
          <a:latin typeface="+mn-lt"/>
        </a:defRPr>
      </a:lvl7pPr>
      <a:lvl8pPr marL="3287645" indent="-227914" algn="l" defTabSz="914501" rtl="0" eaLnBrk="1" fontAlgn="base" hangingPunct="1">
        <a:spcBef>
          <a:spcPct val="20000"/>
        </a:spcBef>
        <a:spcAft>
          <a:spcPct val="0"/>
        </a:spcAft>
        <a:buChar char="»"/>
        <a:defRPr sz="2000">
          <a:solidFill>
            <a:schemeClr val="tx1"/>
          </a:solidFill>
          <a:latin typeface="+mn-lt"/>
        </a:defRPr>
      </a:lvl8pPr>
      <a:lvl9pPr marL="3697887" indent="-227914" algn="l" defTabSz="914501"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20487" rtl="0" eaLnBrk="1" latinLnBrk="0" hangingPunct="1">
        <a:defRPr sz="1600" kern="1200">
          <a:solidFill>
            <a:schemeClr val="tx1"/>
          </a:solidFill>
          <a:latin typeface="+mn-lt"/>
          <a:ea typeface="+mn-ea"/>
          <a:cs typeface="+mn-cs"/>
        </a:defRPr>
      </a:lvl1pPr>
      <a:lvl2pPr marL="410243" algn="l" defTabSz="820487" rtl="0" eaLnBrk="1" latinLnBrk="0" hangingPunct="1">
        <a:defRPr sz="1600" kern="1200">
          <a:solidFill>
            <a:schemeClr val="tx1"/>
          </a:solidFill>
          <a:latin typeface="+mn-lt"/>
          <a:ea typeface="+mn-ea"/>
          <a:cs typeface="+mn-cs"/>
        </a:defRPr>
      </a:lvl2pPr>
      <a:lvl3pPr marL="820487" algn="l" defTabSz="820487" rtl="0" eaLnBrk="1" latinLnBrk="0" hangingPunct="1">
        <a:defRPr sz="1600" kern="1200">
          <a:solidFill>
            <a:schemeClr val="tx1"/>
          </a:solidFill>
          <a:latin typeface="+mn-lt"/>
          <a:ea typeface="+mn-ea"/>
          <a:cs typeface="+mn-cs"/>
        </a:defRPr>
      </a:lvl3pPr>
      <a:lvl4pPr marL="1230730" algn="l" defTabSz="820487" rtl="0" eaLnBrk="1" latinLnBrk="0" hangingPunct="1">
        <a:defRPr sz="1600" kern="1200">
          <a:solidFill>
            <a:schemeClr val="tx1"/>
          </a:solidFill>
          <a:latin typeface="+mn-lt"/>
          <a:ea typeface="+mn-ea"/>
          <a:cs typeface="+mn-cs"/>
        </a:defRPr>
      </a:lvl4pPr>
      <a:lvl5pPr marL="1640973" algn="l" defTabSz="820487" rtl="0" eaLnBrk="1" latinLnBrk="0" hangingPunct="1">
        <a:defRPr sz="1600" kern="1200">
          <a:solidFill>
            <a:schemeClr val="tx1"/>
          </a:solidFill>
          <a:latin typeface="+mn-lt"/>
          <a:ea typeface="+mn-ea"/>
          <a:cs typeface="+mn-cs"/>
        </a:defRPr>
      </a:lvl5pPr>
      <a:lvl6pPr marL="2051216" algn="l" defTabSz="820487" rtl="0" eaLnBrk="1" latinLnBrk="0" hangingPunct="1">
        <a:defRPr sz="1600" kern="1200">
          <a:solidFill>
            <a:schemeClr val="tx1"/>
          </a:solidFill>
          <a:latin typeface="+mn-lt"/>
          <a:ea typeface="+mn-ea"/>
          <a:cs typeface="+mn-cs"/>
        </a:defRPr>
      </a:lvl6pPr>
      <a:lvl7pPr marL="2461461" algn="l" defTabSz="820487" rtl="0" eaLnBrk="1" latinLnBrk="0" hangingPunct="1">
        <a:defRPr sz="1600" kern="1200">
          <a:solidFill>
            <a:schemeClr val="tx1"/>
          </a:solidFill>
          <a:latin typeface="+mn-lt"/>
          <a:ea typeface="+mn-ea"/>
          <a:cs typeface="+mn-cs"/>
        </a:defRPr>
      </a:lvl7pPr>
      <a:lvl8pPr marL="2871703" algn="l" defTabSz="820487" rtl="0" eaLnBrk="1" latinLnBrk="0" hangingPunct="1">
        <a:defRPr sz="1600" kern="1200">
          <a:solidFill>
            <a:schemeClr val="tx1"/>
          </a:solidFill>
          <a:latin typeface="+mn-lt"/>
          <a:ea typeface="+mn-ea"/>
          <a:cs typeface="+mn-cs"/>
        </a:defRPr>
      </a:lvl8pPr>
      <a:lvl9pPr marL="3281946" algn="l" defTabSz="820487"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457532" y="274544"/>
            <a:ext cx="8229023" cy="1143000"/>
          </a:xfrm>
          <a:prstGeom prst="rect">
            <a:avLst/>
          </a:prstGeom>
          <a:noFill/>
          <a:ln w="9525">
            <a:noFill/>
            <a:miter lim="800000"/>
            <a:headEnd/>
            <a:tailEnd/>
          </a:ln>
          <a:effectLst/>
        </p:spPr>
        <p:txBody>
          <a:bodyPr vert="horz" wrap="square" lIns="90960" tIns="45483" rIns="90960" bIns="45483" numCol="1" anchor="ctr" anchorCtr="0" compatLnSpc="1">
            <a:prstTxWarp prst="textNoShape">
              <a:avLst/>
            </a:prstTxWarp>
          </a:bodyPr>
          <a:lstStyle/>
          <a:p>
            <a:pPr lvl="0"/>
            <a:r>
              <a:rPr lang="en-US" smtClean="0"/>
              <a:t>Click to edit Master title style</a:t>
            </a:r>
            <a:endParaRPr lang="en-CA" smtClean="0"/>
          </a:p>
        </p:txBody>
      </p:sp>
      <p:sp>
        <p:nvSpPr>
          <p:cNvPr id="49155" name="Rectangle 3"/>
          <p:cNvSpPr>
            <a:spLocks noGrp="1" noChangeArrowheads="1"/>
          </p:cNvSpPr>
          <p:nvPr>
            <p:ph type="body" idx="1"/>
          </p:nvPr>
        </p:nvSpPr>
        <p:spPr bwMode="auto">
          <a:xfrm>
            <a:off x="457532" y="1599643"/>
            <a:ext cx="8229023" cy="4527176"/>
          </a:xfrm>
          <a:prstGeom prst="rect">
            <a:avLst/>
          </a:prstGeom>
          <a:noFill/>
          <a:ln w="9525">
            <a:noFill/>
            <a:miter lim="800000"/>
            <a:headEnd/>
            <a:tailEnd/>
          </a:ln>
          <a:effectLst/>
        </p:spPr>
        <p:txBody>
          <a:bodyPr vert="horz" wrap="square" lIns="90960" tIns="45483" rIns="90960" bIns="4548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9156" name="Rectangle 4"/>
          <p:cNvSpPr>
            <a:spLocks noGrp="1" noChangeArrowheads="1"/>
          </p:cNvSpPr>
          <p:nvPr>
            <p:ph type="dt" sz="half" idx="2"/>
          </p:nvPr>
        </p:nvSpPr>
        <p:spPr bwMode="auto">
          <a:xfrm>
            <a:off x="457518" y="6245879"/>
            <a:ext cx="2133023" cy="476250"/>
          </a:xfrm>
          <a:prstGeom prst="rect">
            <a:avLst/>
          </a:prstGeom>
          <a:noFill/>
          <a:ln w="9525">
            <a:noFill/>
            <a:miter lim="800000"/>
            <a:headEnd/>
            <a:tailEnd/>
          </a:ln>
          <a:effectLst/>
        </p:spPr>
        <p:txBody>
          <a:bodyPr vert="horz" wrap="square" lIns="90960" tIns="45483" rIns="90960" bIns="45483" numCol="1" anchor="t" anchorCtr="0" compatLnSpc="1">
            <a:prstTxWarp prst="textNoShape">
              <a:avLst/>
            </a:prstTxWarp>
          </a:bodyPr>
          <a:lstStyle>
            <a:lvl1pPr defTabSz="910023">
              <a:defRPr sz="1400"/>
            </a:lvl1pPr>
          </a:lstStyle>
          <a:p>
            <a:fld id="{F43339EC-A4E4-4ED6-B29D-10CA6D7424A3}" type="datetime1">
              <a:rPr lang="en-CA"/>
              <a:pPr/>
              <a:t>16/11/2011</a:t>
            </a:fld>
            <a:endParaRPr lang="en-CA" dirty="0"/>
          </a:p>
        </p:txBody>
      </p:sp>
      <p:sp>
        <p:nvSpPr>
          <p:cNvPr id="49157" name="Rectangle 5"/>
          <p:cNvSpPr>
            <a:spLocks noGrp="1" noChangeArrowheads="1"/>
          </p:cNvSpPr>
          <p:nvPr>
            <p:ph type="ftr" sz="quarter" idx="3"/>
          </p:nvPr>
        </p:nvSpPr>
        <p:spPr bwMode="auto">
          <a:xfrm>
            <a:off x="3124532" y="6245879"/>
            <a:ext cx="2895023" cy="476250"/>
          </a:xfrm>
          <a:prstGeom prst="rect">
            <a:avLst/>
          </a:prstGeom>
          <a:noFill/>
          <a:ln w="9525">
            <a:noFill/>
            <a:miter lim="800000"/>
            <a:headEnd/>
            <a:tailEnd/>
          </a:ln>
          <a:effectLst/>
        </p:spPr>
        <p:txBody>
          <a:bodyPr vert="horz" wrap="square" lIns="90960" tIns="45483" rIns="90960" bIns="45483" numCol="1" anchor="t" anchorCtr="0" compatLnSpc="1">
            <a:prstTxWarp prst="textNoShape">
              <a:avLst/>
            </a:prstTxWarp>
          </a:bodyPr>
          <a:lstStyle>
            <a:lvl1pPr algn="ctr" defTabSz="910023">
              <a:defRPr sz="1400"/>
            </a:lvl1pPr>
          </a:lstStyle>
          <a:p>
            <a:r>
              <a:rPr lang="en-CA" dirty="0"/>
              <a:t>Slide Number</a:t>
            </a:r>
          </a:p>
        </p:txBody>
      </p:sp>
      <p:sp>
        <p:nvSpPr>
          <p:cNvPr id="49158" name="Rectangle 6"/>
          <p:cNvSpPr>
            <a:spLocks noGrp="1" noChangeArrowheads="1"/>
          </p:cNvSpPr>
          <p:nvPr>
            <p:ph type="sldNum" sz="quarter" idx="4"/>
          </p:nvPr>
        </p:nvSpPr>
        <p:spPr bwMode="auto">
          <a:xfrm>
            <a:off x="6553532" y="6245879"/>
            <a:ext cx="2133023" cy="476250"/>
          </a:xfrm>
          <a:prstGeom prst="rect">
            <a:avLst/>
          </a:prstGeom>
          <a:noFill/>
          <a:ln w="9525">
            <a:noFill/>
            <a:miter lim="800000"/>
            <a:headEnd/>
            <a:tailEnd/>
          </a:ln>
          <a:effectLst/>
        </p:spPr>
        <p:txBody>
          <a:bodyPr vert="horz" wrap="square" lIns="90960" tIns="45483" rIns="90960" bIns="45483" numCol="1" anchor="t" anchorCtr="0" compatLnSpc="1">
            <a:prstTxWarp prst="textNoShape">
              <a:avLst/>
            </a:prstTxWarp>
          </a:bodyPr>
          <a:lstStyle>
            <a:lvl1pPr algn="r" defTabSz="910023">
              <a:defRPr sz="1400"/>
            </a:lvl1pPr>
          </a:lstStyle>
          <a:p>
            <a:fld id="{7F8103D9-A76D-491F-A7D8-88747EBF1514}" type="slidenum">
              <a:rPr lang="en-CA"/>
              <a:pPr/>
              <a:t>‹#›</a:t>
            </a:fld>
            <a:endParaRPr lang="en-CA"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hdr="0" dt="0"/>
  <p:txStyles>
    <p:titleStyle>
      <a:lvl1pPr algn="ctr" defTabSz="910023" rtl="0" eaLnBrk="1" fontAlgn="base" hangingPunct="1">
        <a:spcBef>
          <a:spcPct val="0"/>
        </a:spcBef>
        <a:spcAft>
          <a:spcPct val="0"/>
        </a:spcAft>
        <a:defRPr sz="4400">
          <a:solidFill>
            <a:schemeClr val="tx2"/>
          </a:solidFill>
          <a:latin typeface="+mj-lt"/>
          <a:ea typeface="+mj-ea"/>
          <a:cs typeface="+mj-cs"/>
        </a:defRPr>
      </a:lvl1pPr>
      <a:lvl2pPr algn="ctr" defTabSz="910023" rtl="0" eaLnBrk="1" fontAlgn="base" hangingPunct="1">
        <a:spcBef>
          <a:spcPct val="0"/>
        </a:spcBef>
        <a:spcAft>
          <a:spcPct val="0"/>
        </a:spcAft>
        <a:defRPr sz="4400">
          <a:solidFill>
            <a:schemeClr val="tx2"/>
          </a:solidFill>
          <a:latin typeface="Arial" charset="0"/>
        </a:defRPr>
      </a:lvl2pPr>
      <a:lvl3pPr algn="ctr" defTabSz="910023" rtl="0" eaLnBrk="1" fontAlgn="base" hangingPunct="1">
        <a:spcBef>
          <a:spcPct val="0"/>
        </a:spcBef>
        <a:spcAft>
          <a:spcPct val="0"/>
        </a:spcAft>
        <a:defRPr sz="4400">
          <a:solidFill>
            <a:schemeClr val="tx2"/>
          </a:solidFill>
          <a:latin typeface="Arial" charset="0"/>
        </a:defRPr>
      </a:lvl3pPr>
      <a:lvl4pPr algn="ctr" defTabSz="910023" rtl="0" eaLnBrk="1" fontAlgn="base" hangingPunct="1">
        <a:spcBef>
          <a:spcPct val="0"/>
        </a:spcBef>
        <a:spcAft>
          <a:spcPct val="0"/>
        </a:spcAft>
        <a:defRPr sz="4400">
          <a:solidFill>
            <a:schemeClr val="tx2"/>
          </a:solidFill>
          <a:latin typeface="Arial" charset="0"/>
        </a:defRPr>
      </a:lvl4pPr>
      <a:lvl5pPr algn="ctr" defTabSz="910023" rtl="0" eaLnBrk="1" fontAlgn="base" hangingPunct="1">
        <a:spcBef>
          <a:spcPct val="0"/>
        </a:spcBef>
        <a:spcAft>
          <a:spcPct val="0"/>
        </a:spcAft>
        <a:defRPr sz="4400">
          <a:solidFill>
            <a:schemeClr val="tx2"/>
          </a:solidFill>
          <a:latin typeface="Arial" charset="0"/>
        </a:defRPr>
      </a:lvl5pPr>
      <a:lvl6pPr marL="408230" algn="ctr" defTabSz="910023" rtl="0" eaLnBrk="1" fontAlgn="base" hangingPunct="1">
        <a:spcBef>
          <a:spcPct val="0"/>
        </a:spcBef>
        <a:spcAft>
          <a:spcPct val="0"/>
        </a:spcAft>
        <a:defRPr sz="4400">
          <a:solidFill>
            <a:schemeClr val="tx2"/>
          </a:solidFill>
          <a:latin typeface="Arial" charset="0"/>
        </a:defRPr>
      </a:lvl6pPr>
      <a:lvl7pPr marL="816458" algn="ctr" defTabSz="910023" rtl="0" eaLnBrk="1" fontAlgn="base" hangingPunct="1">
        <a:spcBef>
          <a:spcPct val="0"/>
        </a:spcBef>
        <a:spcAft>
          <a:spcPct val="0"/>
        </a:spcAft>
        <a:defRPr sz="4400">
          <a:solidFill>
            <a:schemeClr val="tx2"/>
          </a:solidFill>
          <a:latin typeface="Arial" charset="0"/>
        </a:defRPr>
      </a:lvl7pPr>
      <a:lvl8pPr marL="1224699" algn="ctr" defTabSz="910023" rtl="0" eaLnBrk="1" fontAlgn="base" hangingPunct="1">
        <a:spcBef>
          <a:spcPct val="0"/>
        </a:spcBef>
        <a:spcAft>
          <a:spcPct val="0"/>
        </a:spcAft>
        <a:defRPr sz="4400">
          <a:solidFill>
            <a:schemeClr val="tx2"/>
          </a:solidFill>
          <a:latin typeface="Arial" charset="0"/>
        </a:defRPr>
      </a:lvl8pPr>
      <a:lvl9pPr marL="1632930" algn="ctr" defTabSz="910023" rtl="0" eaLnBrk="1" fontAlgn="base" hangingPunct="1">
        <a:spcBef>
          <a:spcPct val="0"/>
        </a:spcBef>
        <a:spcAft>
          <a:spcPct val="0"/>
        </a:spcAft>
        <a:defRPr sz="4400">
          <a:solidFill>
            <a:schemeClr val="tx2"/>
          </a:solidFill>
          <a:latin typeface="Arial" charset="0"/>
        </a:defRPr>
      </a:lvl9pPr>
    </p:titleStyle>
    <p:bodyStyle>
      <a:lvl1pPr marL="341613" indent="-341613" algn="l" defTabSz="910023" rtl="0" eaLnBrk="1" fontAlgn="base" hangingPunct="1">
        <a:spcBef>
          <a:spcPct val="20000"/>
        </a:spcBef>
        <a:spcAft>
          <a:spcPct val="0"/>
        </a:spcAft>
        <a:buChar char="•"/>
        <a:defRPr sz="3200">
          <a:solidFill>
            <a:schemeClr val="tx1"/>
          </a:solidFill>
          <a:latin typeface="+mn-lt"/>
          <a:ea typeface="+mn-ea"/>
          <a:cs typeface="+mn-cs"/>
        </a:defRPr>
      </a:lvl1pPr>
      <a:lvl2pPr marL="738498" indent="-283496" algn="l" defTabSz="910023" rtl="0" eaLnBrk="1" fontAlgn="base" hangingPunct="1">
        <a:spcBef>
          <a:spcPct val="20000"/>
        </a:spcBef>
        <a:spcAft>
          <a:spcPct val="0"/>
        </a:spcAft>
        <a:buChar char="–"/>
        <a:defRPr sz="2800">
          <a:solidFill>
            <a:schemeClr val="tx1"/>
          </a:solidFill>
          <a:latin typeface="+mn-lt"/>
        </a:defRPr>
      </a:lvl2pPr>
      <a:lvl3pPr marL="1136819" indent="-226812" algn="l" defTabSz="910023" rtl="0" eaLnBrk="1" fontAlgn="base" hangingPunct="1">
        <a:spcBef>
          <a:spcPct val="20000"/>
        </a:spcBef>
        <a:spcAft>
          <a:spcPct val="0"/>
        </a:spcAft>
        <a:buChar char="•"/>
        <a:defRPr sz="2400">
          <a:solidFill>
            <a:schemeClr val="tx1"/>
          </a:solidFill>
          <a:latin typeface="+mn-lt"/>
        </a:defRPr>
      </a:lvl3pPr>
      <a:lvl4pPr marL="1591829" indent="-226812" algn="l" defTabSz="910023" rtl="0" eaLnBrk="1" fontAlgn="base" hangingPunct="1">
        <a:spcBef>
          <a:spcPct val="20000"/>
        </a:spcBef>
        <a:spcAft>
          <a:spcPct val="0"/>
        </a:spcAft>
        <a:buChar char="–"/>
        <a:defRPr sz="2000">
          <a:solidFill>
            <a:schemeClr val="tx1"/>
          </a:solidFill>
          <a:latin typeface="+mn-lt"/>
        </a:defRPr>
      </a:lvl4pPr>
      <a:lvl5pPr marL="2046836" indent="-226812" algn="l" defTabSz="910023" rtl="0" eaLnBrk="1" fontAlgn="base" hangingPunct="1">
        <a:spcBef>
          <a:spcPct val="20000"/>
        </a:spcBef>
        <a:spcAft>
          <a:spcPct val="0"/>
        </a:spcAft>
        <a:buChar char="»"/>
        <a:defRPr sz="2000">
          <a:solidFill>
            <a:schemeClr val="tx1"/>
          </a:solidFill>
          <a:latin typeface="+mn-lt"/>
        </a:defRPr>
      </a:lvl5pPr>
      <a:lvl6pPr marL="2455063" indent="-226812" algn="l" defTabSz="910023" rtl="0" eaLnBrk="1" fontAlgn="base" hangingPunct="1">
        <a:spcBef>
          <a:spcPct val="20000"/>
        </a:spcBef>
        <a:spcAft>
          <a:spcPct val="0"/>
        </a:spcAft>
        <a:buChar char="»"/>
        <a:defRPr sz="2000">
          <a:solidFill>
            <a:schemeClr val="tx1"/>
          </a:solidFill>
          <a:latin typeface="+mn-lt"/>
        </a:defRPr>
      </a:lvl6pPr>
      <a:lvl7pPr marL="2863305" indent="-226812" algn="l" defTabSz="910023" rtl="0" eaLnBrk="1" fontAlgn="base" hangingPunct="1">
        <a:spcBef>
          <a:spcPct val="20000"/>
        </a:spcBef>
        <a:spcAft>
          <a:spcPct val="0"/>
        </a:spcAft>
        <a:buChar char="»"/>
        <a:defRPr sz="2000">
          <a:solidFill>
            <a:schemeClr val="tx1"/>
          </a:solidFill>
          <a:latin typeface="+mn-lt"/>
        </a:defRPr>
      </a:lvl7pPr>
      <a:lvl8pPr marL="3271535" indent="-226812" algn="l" defTabSz="910023" rtl="0" eaLnBrk="1" fontAlgn="base" hangingPunct="1">
        <a:spcBef>
          <a:spcPct val="20000"/>
        </a:spcBef>
        <a:spcAft>
          <a:spcPct val="0"/>
        </a:spcAft>
        <a:buChar char="»"/>
        <a:defRPr sz="2000">
          <a:solidFill>
            <a:schemeClr val="tx1"/>
          </a:solidFill>
          <a:latin typeface="+mn-lt"/>
        </a:defRPr>
      </a:lvl8pPr>
      <a:lvl9pPr marL="3679773" indent="-226812" algn="l" defTabSz="910023"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6458" rtl="0" eaLnBrk="1" latinLnBrk="0" hangingPunct="1">
        <a:defRPr sz="1600" kern="1200">
          <a:solidFill>
            <a:schemeClr val="tx1"/>
          </a:solidFill>
          <a:latin typeface="+mn-lt"/>
          <a:ea typeface="+mn-ea"/>
          <a:cs typeface="+mn-cs"/>
        </a:defRPr>
      </a:lvl1pPr>
      <a:lvl2pPr marL="408230" algn="l" defTabSz="816458" rtl="0" eaLnBrk="1" latinLnBrk="0" hangingPunct="1">
        <a:defRPr sz="1600" kern="1200">
          <a:solidFill>
            <a:schemeClr val="tx1"/>
          </a:solidFill>
          <a:latin typeface="+mn-lt"/>
          <a:ea typeface="+mn-ea"/>
          <a:cs typeface="+mn-cs"/>
        </a:defRPr>
      </a:lvl2pPr>
      <a:lvl3pPr marL="816458" algn="l" defTabSz="816458" rtl="0" eaLnBrk="1" latinLnBrk="0" hangingPunct="1">
        <a:defRPr sz="1600" kern="1200">
          <a:solidFill>
            <a:schemeClr val="tx1"/>
          </a:solidFill>
          <a:latin typeface="+mn-lt"/>
          <a:ea typeface="+mn-ea"/>
          <a:cs typeface="+mn-cs"/>
        </a:defRPr>
      </a:lvl3pPr>
      <a:lvl4pPr marL="1224699" algn="l" defTabSz="816458" rtl="0" eaLnBrk="1" latinLnBrk="0" hangingPunct="1">
        <a:defRPr sz="1600" kern="1200">
          <a:solidFill>
            <a:schemeClr val="tx1"/>
          </a:solidFill>
          <a:latin typeface="+mn-lt"/>
          <a:ea typeface="+mn-ea"/>
          <a:cs typeface="+mn-cs"/>
        </a:defRPr>
      </a:lvl4pPr>
      <a:lvl5pPr marL="1632930" algn="l" defTabSz="816458" rtl="0" eaLnBrk="1" latinLnBrk="0" hangingPunct="1">
        <a:defRPr sz="1600" kern="1200">
          <a:solidFill>
            <a:schemeClr val="tx1"/>
          </a:solidFill>
          <a:latin typeface="+mn-lt"/>
          <a:ea typeface="+mn-ea"/>
          <a:cs typeface="+mn-cs"/>
        </a:defRPr>
      </a:lvl5pPr>
      <a:lvl6pPr marL="2041170" algn="l" defTabSz="816458" rtl="0" eaLnBrk="1" latinLnBrk="0" hangingPunct="1">
        <a:defRPr sz="1600" kern="1200">
          <a:solidFill>
            <a:schemeClr val="tx1"/>
          </a:solidFill>
          <a:latin typeface="+mn-lt"/>
          <a:ea typeface="+mn-ea"/>
          <a:cs typeface="+mn-cs"/>
        </a:defRPr>
      </a:lvl6pPr>
      <a:lvl7pPr marL="2449401" algn="l" defTabSz="816458" rtl="0" eaLnBrk="1" latinLnBrk="0" hangingPunct="1">
        <a:defRPr sz="1600" kern="1200">
          <a:solidFill>
            <a:schemeClr val="tx1"/>
          </a:solidFill>
          <a:latin typeface="+mn-lt"/>
          <a:ea typeface="+mn-ea"/>
          <a:cs typeface="+mn-cs"/>
        </a:defRPr>
      </a:lvl7pPr>
      <a:lvl8pPr marL="2857634" algn="l" defTabSz="816458" rtl="0" eaLnBrk="1" latinLnBrk="0" hangingPunct="1">
        <a:defRPr sz="1600" kern="1200">
          <a:solidFill>
            <a:schemeClr val="tx1"/>
          </a:solidFill>
          <a:latin typeface="+mn-lt"/>
          <a:ea typeface="+mn-ea"/>
          <a:cs typeface="+mn-cs"/>
        </a:defRPr>
      </a:lvl8pPr>
      <a:lvl9pPr marL="3265867" algn="l" defTabSz="816458"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7113" name="Picture 9" descr="ppt-header"/>
          <p:cNvPicPr>
            <a:picLocks noChangeAspect="1" noChangeArrowheads="1"/>
          </p:cNvPicPr>
          <p:nvPr/>
        </p:nvPicPr>
        <p:blipFill>
          <a:blip r:embed="rId13" cstate="print"/>
          <a:srcRect/>
          <a:stretch>
            <a:fillRect/>
          </a:stretch>
        </p:blipFill>
        <p:spPr bwMode="auto">
          <a:xfrm>
            <a:off x="0" y="0"/>
            <a:ext cx="9144000" cy="1005728"/>
          </a:xfrm>
          <a:prstGeom prst="rect">
            <a:avLst/>
          </a:prstGeom>
          <a:noFill/>
        </p:spPr>
      </p:pic>
      <p:sp>
        <p:nvSpPr>
          <p:cNvPr id="47106" name="Rectangle 2"/>
          <p:cNvSpPr>
            <a:spLocks noGrp="1" noChangeArrowheads="1"/>
          </p:cNvSpPr>
          <p:nvPr>
            <p:ph type="title"/>
          </p:nvPr>
        </p:nvSpPr>
        <p:spPr bwMode="auto">
          <a:xfrm>
            <a:off x="457530" y="67235"/>
            <a:ext cx="8229023" cy="874059"/>
          </a:xfrm>
          <a:prstGeom prst="rect">
            <a:avLst/>
          </a:prstGeom>
          <a:noFill/>
          <a:ln w="9525">
            <a:noFill/>
            <a:miter lim="800000"/>
            <a:headEnd/>
            <a:tailEnd/>
          </a:ln>
          <a:effectLst/>
        </p:spPr>
        <p:txBody>
          <a:bodyPr vert="horz" wrap="square" lIns="90993" tIns="45499" rIns="90993" bIns="45499" numCol="1" anchor="ctr" anchorCtr="0" compatLnSpc="1">
            <a:prstTxWarp prst="textNoShape">
              <a:avLst/>
            </a:prstTxWarp>
          </a:bodyPr>
          <a:lstStyle/>
          <a:p>
            <a:pPr lvl="0"/>
            <a:r>
              <a:rPr lang="en-US" smtClean="0"/>
              <a:t>Click to edit Master title style</a:t>
            </a:r>
            <a:endParaRPr lang="en-CA" smtClean="0"/>
          </a:p>
        </p:txBody>
      </p:sp>
      <p:sp>
        <p:nvSpPr>
          <p:cNvPr id="47107" name="Rectangle 3"/>
          <p:cNvSpPr>
            <a:spLocks noGrp="1" noChangeArrowheads="1"/>
          </p:cNvSpPr>
          <p:nvPr>
            <p:ph type="body" idx="1"/>
          </p:nvPr>
        </p:nvSpPr>
        <p:spPr bwMode="auto">
          <a:xfrm>
            <a:off x="457530" y="1599643"/>
            <a:ext cx="8229023" cy="4527176"/>
          </a:xfrm>
          <a:prstGeom prst="rect">
            <a:avLst/>
          </a:prstGeom>
          <a:noFill/>
          <a:ln w="9525">
            <a:noFill/>
            <a:miter lim="800000"/>
            <a:headEnd/>
            <a:tailEnd/>
          </a:ln>
          <a:effectLst/>
        </p:spPr>
        <p:txBody>
          <a:bodyPr vert="horz" wrap="square" lIns="90993" tIns="45499" rIns="90993" bIns="4549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7114" name="Text Box 10"/>
          <p:cNvSpPr txBox="1">
            <a:spLocks noChangeArrowheads="1"/>
          </p:cNvSpPr>
          <p:nvPr/>
        </p:nvSpPr>
        <p:spPr bwMode="auto">
          <a:xfrm>
            <a:off x="158750" y="6514821"/>
            <a:ext cx="3443432" cy="221359"/>
          </a:xfrm>
          <a:prstGeom prst="rect">
            <a:avLst/>
          </a:prstGeom>
          <a:noFill/>
          <a:ln w="9525">
            <a:noFill/>
            <a:miter lim="800000"/>
            <a:headEnd/>
            <a:tailEnd/>
          </a:ln>
          <a:effectLst/>
        </p:spPr>
        <p:txBody>
          <a:bodyPr lIns="81679" tIns="40837" rIns="81679" bIns="40837">
            <a:spAutoFit/>
          </a:bodyPr>
          <a:lstStyle/>
          <a:p>
            <a:pPr>
              <a:spcBef>
                <a:spcPct val="50000"/>
              </a:spcBef>
            </a:pPr>
            <a:r>
              <a:rPr lang="en-CA" sz="900" dirty="0">
                <a:solidFill>
                  <a:srgbClr val="CC0000"/>
                </a:solidFill>
              </a:rPr>
              <a:t>1-888-SCOUTS-NOW | scouts.ca | 1-888-SCOUTS-OUI</a:t>
            </a:r>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0235" rtl="0" eaLnBrk="1" fontAlgn="base" hangingPunct="1">
        <a:spcBef>
          <a:spcPct val="0"/>
        </a:spcBef>
        <a:spcAft>
          <a:spcPct val="0"/>
        </a:spcAft>
        <a:defRPr sz="4400">
          <a:solidFill>
            <a:schemeClr val="tx2"/>
          </a:solidFill>
          <a:latin typeface="+mj-lt"/>
          <a:ea typeface="+mj-ea"/>
          <a:cs typeface="+mj-cs"/>
        </a:defRPr>
      </a:lvl1pPr>
      <a:lvl2pPr algn="l" defTabSz="910235" rtl="0" eaLnBrk="1" fontAlgn="base" hangingPunct="1">
        <a:spcBef>
          <a:spcPct val="0"/>
        </a:spcBef>
        <a:spcAft>
          <a:spcPct val="0"/>
        </a:spcAft>
        <a:defRPr sz="4400">
          <a:solidFill>
            <a:schemeClr val="tx2"/>
          </a:solidFill>
          <a:latin typeface="Arial" charset="0"/>
        </a:defRPr>
      </a:lvl2pPr>
      <a:lvl3pPr algn="l" defTabSz="910235" rtl="0" eaLnBrk="1" fontAlgn="base" hangingPunct="1">
        <a:spcBef>
          <a:spcPct val="0"/>
        </a:spcBef>
        <a:spcAft>
          <a:spcPct val="0"/>
        </a:spcAft>
        <a:defRPr sz="4400">
          <a:solidFill>
            <a:schemeClr val="tx2"/>
          </a:solidFill>
          <a:latin typeface="Arial" charset="0"/>
        </a:defRPr>
      </a:lvl3pPr>
      <a:lvl4pPr algn="l" defTabSz="910235" rtl="0" eaLnBrk="1" fontAlgn="base" hangingPunct="1">
        <a:spcBef>
          <a:spcPct val="0"/>
        </a:spcBef>
        <a:spcAft>
          <a:spcPct val="0"/>
        </a:spcAft>
        <a:defRPr sz="4400">
          <a:solidFill>
            <a:schemeClr val="tx2"/>
          </a:solidFill>
          <a:latin typeface="Arial" charset="0"/>
        </a:defRPr>
      </a:lvl4pPr>
      <a:lvl5pPr algn="l" defTabSz="910235" rtl="0" eaLnBrk="1" fontAlgn="base" hangingPunct="1">
        <a:spcBef>
          <a:spcPct val="0"/>
        </a:spcBef>
        <a:spcAft>
          <a:spcPct val="0"/>
        </a:spcAft>
        <a:defRPr sz="4400">
          <a:solidFill>
            <a:schemeClr val="tx2"/>
          </a:solidFill>
          <a:latin typeface="Arial" charset="0"/>
        </a:defRPr>
      </a:lvl5pPr>
      <a:lvl6pPr marL="408326" algn="l" defTabSz="910235" rtl="0" eaLnBrk="1" fontAlgn="base" hangingPunct="1">
        <a:spcBef>
          <a:spcPct val="0"/>
        </a:spcBef>
        <a:spcAft>
          <a:spcPct val="0"/>
        </a:spcAft>
        <a:defRPr sz="4400">
          <a:solidFill>
            <a:schemeClr val="tx2"/>
          </a:solidFill>
          <a:latin typeface="Arial" charset="0"/>
        </a:defRPr>
      </a:lvl6pPr>
      <a:lvl7pPr marL="816650" algn="l" defTabSz="910235" rtl="0" eaLnBrk="1" fontAlgn="base" hangingPunct="1">
        <a:spcBef>
          <a:spcPct val="0"/>
        </a:spcBef>
        <a:spcAft>
          <a:spcPct val="0"/>
        </a:spcAft>
        <a:defRPr sz="4400">
          <a:solidFill>
            <a:schemeClr val="tx2"/>
          </a:solidFill>
          <a:latin typeface="Arial" charset="0"/>
        </a:defRPr>
      </a:lvl7pPr>
      <a:lvl8pPr marL="1224985" algn="l" defTabSz="910235" rtl="0" eaLnBrk="1" fontAlgn="base" hangingPunct="1">
        <a:spcBef>
          <a:spcPct val="0"/>
        </a:spcBef>
        <a:spcAft>
          <a:spcPct val="0"/>
        </a:spcAft>
        <a:defRPr sz="4400">
          <a:solidFill>
            <a:schemeClr val="tx2"/>
          </a:solidFill>
          <a:latin typeface="Arial" charset="0"/>
        </a:defRPr>
      </a:lvl8pPr>
      <a:lvl9pPr marL="1633312" algn="l" defTabSz="910235" rtl="0" eaLnBrk="1" fontAlgn="base" hangingPunct="1">
        <a:spcBef>
          <a:spcPct val="0"/>
        </a:spcBef>
        <a:spcAft>
          <a:spcPct val="0"/>
        </a:spcAft>
        <a:defRPr sz="4400">
          <a:solidFill>
            <a:schemeClr val="tx2"/>
          </a:solidFill>
          <a:latin typeface="Arial" charset="0"/>
        </a:defRPr>
      </a:lvl9pPr>
    </p:titleStyle>
    <p:bodyStyle>
      <a:lvl1pPr marL="341693" indent="-341693" algn="l" defTabSz="910235" rtl="0" eaLnBrk="1" fontAlgn="base" hangingPunct="1">
        <a:spcBef>
          <a:spcPct val="20000"/>
        </a:spcBef>
        <a:spcAft>
          <a:spcPct val="0"/>
        </a:spcAft>
        <a:buChar char="•"/>
        <a:defRPr sz="3200">
          <a:solidFill>
            <a:schemeClr val="tx1"/>
          </a:solidFill>
          <a:latin typeface="+mn-lt"/>
          <a:ea typeface="+mn-ea"/>
          <a:cs typeface="+mn-cs"/>
        </a:defRPr>
      </a:lvl1pPr>
      <a:lvl2pPr marL="738672" indent="-283562" algn="l" defTabSz="910235" rtl="0" eaLnBrk="1" fontAlgn="base" hangingPunct="1">
        <a:spcBef>
          <a:spcPct val="20000"/>
        </a:spcBef>
        <a:spcAft>
          <a:spcPct val="0"/>
        </a:spcAft>
        <a:buChar char="–"/>
        <a:defRPr sz="2800">
          <a:solidFill>
            <a:schemeClr val="tx1"/>
          </a:solidFill>
          <a:latin typeface="+mn-lt"/>
        </a:defRPr>
      </a:lvl2pPr>
      <a:lvl3pPr marL="1137085" indent="-226865" algn="l" defTabSz="910235" rtl="0" eaLnBrk="1" fontAlgn="base" hangingPunct="1">
        <a:spcBef>
          <a:spcPct val="20000"/>
        </a:spcBef>
        <a:spcAft>
          <a:spcPct val="0"/>
        </a:spcAft>
        <a:buChar char="•"/>
        <a:defRPr sz="2400">
          <a:solidFill>
            <a:schemeClr val="tx1"/>
          </a:solidFill>
          <a:latin typeface="+mn-lt"/>
        </a:defRPr>
      </a:lvl3pPr>
      <a:lvl4pPr marL="1592202" indent="-226865" algn="l" defTabSz="910235" rtl="0" eaLnBrk="1" fontAlgn="base" hangingPunct="1">
        <a:spcBef>
          <a:spcPct val="20000"/>
        </a:spcBef>
        <a:spcAft>
          <a:spcPct val="0"/>
        </a:spcAft>
        <a:buChar char="–"/>
        <a:defRPr sz="2000">
          <a:solidFill>
            <a:schemeClr val="tx1"/>
          </a:solidFill>
          <a:latin typeface="+mn-lt"/>
        </a:defRPr>
      </a:lvl4pPr>
      <a:lvl5pPr marL="2047315" indent="-226865" algn="l" defTabSz="910235" rtl="0" eaLnBrk="1" fontAlgn="base" hangingPunct="1">
        <a:spcBef>
          <a:spcPct val="20000"/>
        </a:spcBef>
        <a:spcAft>
          <a:spcPct val="0"/>
        </a:spcAft>
        <a:buChar char="»"/>
        <a:defRPr sz="2000">
          <a:solidFill>
            <a:schemeClr val="tx1"/>
          </a:solidFill>
          <a:latin typeface="+mn-lt"/>
        </a:defRPr>
      </a:lvl5pPr>
      <a:lvl6pPr marL="2455637" indent="-226865" algn="l" defTabSz="910235" rtl="0" eaLnBrk="1" fontAlgn="base" hangingPunct="1">
        <a:spcBef>
          <a:spcPct val="20000"/>
        </a:spcBef>
        <a:spcAft>
          <a:spcPct val="0"/>
        </a:spcAft>
        <a:buChar char="»"/>
        <a:defRPr sz="2000">
          <a:solidFill>
            <a:schemeClr val="tx1"/>
          </a:solidFill>
          <a:latin typeface="+mn-lt"/>
        </a:defRPr>
      </a:lvl6pPr>
      <a:lvl7pPr marL="2863974" indent="-226865" algn="l" defTabSz="910235" rtl="0" eaLnBrk="1" fontAlgn="base" hangingPunct="1">
        <a:spcBef>
          <a:spcPct val="20000"/>
        </a:spcBef>
        <a:spcAft>
          <a:spcPct val="0"/>
        </a:spcAft>
        <a:buChar char="»"/>
        <a:defRPr sz="2000">
          <a:solidFill>
            <a:schemeClr val="tx1"/>
          </a:solidFill>
          <a:latin typeface="+mn-lt"/>
        </a:defRPr>
      </a:lvl7pPr>
      <a:lvl8pPr marL="3272299" indent="-226865" algn="l" defTabSz="910235" rtl="0" eaLnBrk="1" fontAlgn="base" hangingPunct="1">
        <a:spcBef>
          <a:spcPct val="20000"/>
        </a:spcBef>
        <a:spcAft>
          <a:spcPct val="0"/>
        </a:spcAft>
        <a:buChar char="»"/>
        <a:defRPr sz="2000">
          <a:solidFill>
            <a:schemeClr val="tx1"/>
          </a:solidFill>
          <a:latin typeface="+mn-lt"/>
        </a:defRPr>
      </a:lvl8pPr>
      <a:lvl9pPr marL="3680634" indent="-226865" algn="l" defTabSz="910235"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6650" rtl="0" eaLnBrk="1" latinLnBrk="0" hangingPunct="1">
        <a:defRPr sz="1600" kern="1200">
          <a:solidFill>
            <a:schemeClr val="tx1"/>
          </a:solidFill>
          <a:latin typeface="+mn-lt"/>
          <a:ea typeface="+mn-ea"/>
          <a:cs typeface="+mn-cs"/>
        </a:defRPr>
      </a:lvl1pPr>
      <a:lvl2pPr marL="408326" algn="l" defTabSz="816650" rtl="0" eaLnBrk="1" latinLnBrk="0" hangingPunct="1">
        <a:defRPr sz="1600" kern="1200">
          <a:solidFill>
            <a:schemeClr val="tx1"/>
          </a:solidFill>
          <a:latin typeface="+mn-lt"/>
          <a:ea typeface="+mn-ea"/>
          <a:cs typeface="+mn-cs"/>
        </a:defRPr>
      </a:lvl2pPr>
      <a:lvl3pPr marL="816650" algn="l" defTabSz="816650" rtl="0" eaLnBrk="1" latinLnBrk="0" hangingPunct="1">
        <a:defRPr sz="1600" kern="1200">
          <a:solidFill>
            <a:schemeClr val="tx1"/>
          </a:solidFill>
          <a:latin typeface="+mn-lt"/>
          <a:ea typeface="+mn-ea"/>
          <a:cs typeface="+mn-cs"/>
        </a:defRPr>
      </a:lvl3pPr>
      <a:lvl4pPr marL="1224985" algn="l" defTabSz="816650" rtl="0" eaLnBrk="1" latinLnBrk="0" hangingPunct="1">
        <a:defRPr sz="1600" kern="1200">
          <a:solidFill>
            <a:schemeClr val="tx1"/>
          </a:solidFill>
          <a:latin typeface="+mn-lt"/>
          <a:ea typeface="+mn-ea"/>
          <a:cs typeface="+mn-cs"/>
        </a:defRPr>
      </a:lvl4pPr>
      <a:lvl5pPr marL="1633312" algn="l" defTabSz="816650" rtl="0" eaLnBrk="1" latinLnBrk="0" hangingPunct="1">
        <a:defRPr sz="1600" kern="1200">
          <a:solidFill>
            <a:schemeClr val="tx1"/>
          </a:solidFill>
          <a:latin typeface="+mn-lt"/>
          <a:ea typeface="+mn-ea"/>
          <a:cs typeface="+mn-cs"/>
        </a:defRPr>
      </a:lvl5pPr>
      <a:lvl6pPr marL="2041647" algn="l" defTabSz="816650" rtl="0" eaLnBrk="1" latinLnBrk="0" hangingPunct="1">
        <a:defRPr sz="1600" kern="1200">
          <a:solidFill>
            <a:schemeClr val="tx1"/>
          </a:solidFill>
          <a:latin typeface="+mn-lt"/>
          <a:ea typeface="+mn-ea"/>
          <a:cs typeface="+mn-cs"/>
        </a:defRPr>
      </a:lvl6pPr>
      <a:lvl7pPr marL="2449974" algn="l" defTabSz="816650" rtl="0" eaLnBrk="1" latinLnBrk="0" hangingPunct="1">
        <a:defRPr sz="1600" kern="1200">
          <a:solidFill>
            <a:schemeClr val="tx1"/>
          </a:solidFill>
          <a:latin typeface="+mn-lt"/>
          <a:ea typeface="+mn-ea"/>
          <a:cs typeface="+mn-cs"/>
        </a:defRPr>
      </a:lvl7pPr>
      <a:lvl8pPr marL="2858302" algn="l" defTabSz="816650" rtl="0" eaLnBrk="1" latinLnBrk="0" hangingPunct="1">
        <a:defRPr sz="1600" kern="1200">
          <a:solidFill>
            <a:schemeClr val="tx1"/>
          </a:solidFill>
          <a:latin typeface="+mn-lt"/>
          <a:ea typeface="+mn-ea"/>
          <a:cs typeface="+mn-cs"/>
        </a:defRPr>
      </a:lvl8pPr>
      <a:lvl9pPr marL="3266630" algn="l" defTabSz="816650"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457531" y="274544"/>
            <a:ext cx="8229023" cy="1143000"/>
          </a:xfrm>
          <a:prstGeom prst="rect">
            <a:avLst/>
          </a:prstGeom>
          <a:noFill/>
          <a:ln w="9525">
            <a:noFill/>
            <a:miter lim="800000"/>
            <a:headEnd/>
            <a:tailEnd/>
          </a:ln>
          <a:effectLst/>
        </p:spPr>
        <p:txBody>
          <a:bodyPr vert="horz" wrap="square" lIns="90971" tIns="45488" rIns="90971" bIns="45488" numCol="1" anchor="ctr" anchorCtr="0" compatLnSpc="1">
            <a:prstTxWarp prst="textNoShape">
              <a:avLst/>
            </a:prstTxWarp>
          </a:bodyPr>
          <a:lstStyle/>
          <a:p>
            <a:pPr lvl="0"/>
            <a:r>
              <a:rPr lang="en-US" smtClean="0"/>
              <a:t>Click to edit Master title style</a:t>
            </a:r>
            <a:endParaRPr lang="en-CA" smtClean="0"/>
          </a:p>
        </p:txBody>
      </p:sp>
      <p:sp>
        <p:nvSpPr>
          <p:cNvPr id="49155" name="Rectangle 3"/>
          <p:cNvSpPr>
            <a:spLocks noGrp="1" noChangeArrowheads="1"/>
          </p:cNvSpPr>
          <p:nvPr>
            <p:ph type="body" idx="1"/>
          </p:nvPr>
        </p:nvSpPr>
        <p:spPr bwMode="auto">
          <a:xfrm>
            <a:off x="457531" y="1599643"/>
            <a:ext cx="8229023" cy="4527176"/>
          </a:xfrm>
          <a:prstGeom prst="rect">
            <a:avLst/>
          </a:prstGeom>
          <a:noFill/>
          <a:ln w="9525">
            <a:noFill/>
            <a:miter lim="800000"/>
            <a:headEnd/>
            <a:tailEnd/>
          </a:ln>
          <a:effectLst/>
        </p:spPr>
        <p:txBody>
          <a:bodyPr vert="horz" wrap="square" lIns="90971" tIns="45488" rIns="90971" bIns="4548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9156" name="Rectangle 4"/>
          <p:cNvSpPr>
            <a:spLocks noGrp="1" noChangeArrowheads="1"/>
          </p:cNvSpPr>
          <p:nvPr>
            <p:ph type="dt" sz="half" idx="2"/>
          </p:nvPr>
        </p:nvSpPr>
        <p:spPr bwMode="auto">
          <a:xfrm>
            <a:off x="457518" y="6245879"/>
            <a:ext cx="2133023" cy="476250"/>
          </a:xfrm>
          <a:prstGeom prst="rect">
            <a:avLst/>
          </a:prstGeom>
          <a:noFill/>
          <a:ln w="9525">
            <a:noFill/>
            <a:miter lim="800000"/>
            <a:headEnd/>
            <a:tailEnd/>
          </a:ln>
          <a:effectLst/>
        </p:spPr>
        <p:txBody>
          <a:bodyPr vert="horz" wrap="square" lIns="90971" tIns="45488" rIns="90971" bIns="45488" numCol="1" anchor="t" anchorCtr="0" compatLnSpc="1">
            <a:prstTxWarp prst="textNoShape">
              <a:avLst/>
            </a:prstTxWarp>
          </a:bodyPr>
          <a:lstStyle>
            <a:lvl1pPr defTabSz="910129">
              <a:defRPr sz="1400"/>
            </a:lvl1pPr>
          </a:lstStyle>
          <a:p>
            <a:fld id="{F43339EC-A4E4-4ED6-B29D-10CA6D7424A3}" type="datetime1">
              <a:rPr lang="en-CA"/>
              <a:pPr/>
              <a:t>16/11/2011</a:t>
            </a:fld>
            <a:endParaRPr lang="en-CA" dirty="0"/>
          </a:p>
        </p:txBody>
      </p:sp>
      <p:sp>
        <p:nvSpPr>
          <p:cNvPr id="49157" name="Rectangle 5"/>
          <p:cNvSpPr>
            <a:spLocks noGrp="1" noChangeArrowheads="1"/>
          </p:cNvSpPr>
          <p:nvPr>
            <p:ph type="ftr" sz="quarter" idx="3"/>
          </p:nvPr>
        </p:nvSpPr>
        <p:spPr bwMode="auto">
          <a:xfrm>
            <a:off x="3124531" y="6245879"/>
            <a:ext cx="2895023" cy="476250"/>
          </a:xfrm>
          <a:prstGeom prst="rect">
            <a:avLst/>
          </a:prstGeom>
          <a:noFill/>
          <a:ln w="9525">
            <a:noFill/>
            <a:miter lim="800000"/>
            <a:headEnd/>
            <a:tailEnd/>
          </a:ln>
          <a:effectLst/>
        </p:spPr>
        <p:txBody>
          <a:bodyPr vert="horz" wrap="square" lIns="90971" tIns="45488" rIns="90971" bIns="45488" numCol="1" anchor="t" anchorCtr="0" compatLnSpc="1">
            <a:prstTxWarp prst="textNoShape">
              <a:avLst/>
            </a:prstTxWarp>
          </a:bodyPr>
          <a:lstStyle>
            <a:lvl1pPr algn="ctr" defTabSz="910129">
              <a:defRPr sz="1400"/>
            </a:lvl1pPr>
          </a:lstStyle>
          <a:p>
            <a:r>
              <a:rPr lang="en-CA" dirty="0"/>
              <a:t>Slide Number</a:t>
            </a:r>
          </a:p>
        </p:txBody>
      </p:sp>
      <p:sp>
        <p:nvSpPr>
          <p:cNvPr id="49158" name="Rectangle 6"/>
          <p:cNvSpPr>
            <a:spLocks noGrp="1" noChangeArrowheads="1"/>
          </p:cNvSpPr>
          <p:nvPr>
            <p:ph type="sldNum" sz="quarter" idx="4"/>
          </p:nvPr>
        </p:nvSpPr>
        <p:spPr bwMode="auto">
          <a:xfrm>
            <a:off x="6553531" y="6245879"/>
            <a:ext cx="2133023" cy="476250"/>
          </a:xfrm>
          <a:prstGeom prst="rect">
            <a:avLst/>
          </a:prstGeom>
          <a:noFill/>
          <a:ln w="9525">
            <a:noFill/>
            <a:miter lim="800000"/>
            <a:headEnd/>
            <a:tailEnd/>
          </a:ln>
          <a:effectLst/>
        </p:spPr>
        <p:txBody>
          <a:bodyPr vert="horz" wrap="square" lIns="90971" tIns="45488" rIns="90971" bIns="45488" numCol="1" anchor="t" anchorCtr="0" compatLnSpc="1">
            <a:prstTxWarp prst="textNoShape">
              <a:avLst/>
            </a:prstTxWarp>
          </a:bodyPr>
          <a:lstStyle>
            <a:lvl1pPr algn="r" defTabSz="910129">
              <a:defRPr sz="1400"/>
            </a:lvl1pPr>
          </a:lstStyle>
          <a:p>
            <a:fld id="{7F8103D9-A76D-491F-A7D8-88747EBF1514}" type="slidenum">
              <a:rPr lang="en-CA"/>
              <a:pPr/>
              <a:t>‹#›</a:t>
            </a:fld>
            <a:endParaRPr lang="en-C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hdr="0" dt="0"/>
  <p:txStyles>
    <p:titleStyle>
      <a:lvl1pPr algn="ctr" defTabSz="910129" rtl="0" eaLnBrk="1" fontAlgn="base" hangingPunct="1">
        <a:spcBef>
          <a:spcPct val="0"/>
        </a:spcBef>
        <a:spcAft>
          <a:spcPct val="0"/>
        </a:spcAft>
        <a:defRPr sz="4400">
          <a:solidFill>
            <a:schemeClr val="tx2"/>
          </a:solidFill>
          <a:latin typeface="+mj-lt"/>
          <a:ea typeface="+mj-ea"/>
          <a:cs typeface="+mj-cs"/>
        </a:defRPr>
      </a:lvl1pPr>
      <a:lvl2pPr algn="ctr" defTabSz="910129" rtl="0" eaLnBrk="1" fontAlgn="base" hangingPunct="1">
        <a:spcBef>
          <a:spcPct val="0"/>
        </a:spcBef>
        <a:spcAft>
          <a:spcPct val="0"/>
        </a:spcAft>
        <a:defRPr sz="4400">
          <a:solidFill>
            <a:schemeClr val="tx2"/>
          </a:solidFill>
          <a:latin typeface="Arial" charset="0"/>
        </a:defRPr>
      </a:lvl2pPr>
      <a:lvl3pPr algn="ctr" defTabSz="910129" rtl="0" eaLnBrk="1" fontAlgn="base" hangingPunct="1">
        <a:spcBef>
          <a:spcPct val="0"/>
        </a:spcBef>
        <a:spcAft>
          <a:spcPct val="0"/>
        </a:spcAft>
        <a:defRPr sz="4400">
          <a:solidFill>
            <a:schemeClr val="tx2"/>
          </a:solidFill>
          <a:latin typeface="Arial" charset="0"/>
        </a:defRPr>
      </a:lvl3pPr>
      <a:lvl4pPr algn="ctr" defTabSz="910129" rtl="0" eaLnBrk="1" fontAlgn="base" hangingPunct="1">
        <a:spcBef>
          <a:spcPct val="0"/>
        </a:spcBef>
        <a:spcAft>
          <a:spcPct val="0"/>
        </a:spcAft>
        <a:defRPr sz="4400">
          <a:solidFill>
            <a:schemeClr val="tx2"/>
          </a:solidFill>
          <a:latin typeface="Arial" charset="0"/>
        </a:defRPr>
      </a:lvl4pPr>
      <a:lvl5pPr algn="ctr" defTabSz="910129" rtl="0" eaLnBrk="1" fontAlgn="base" hangingPunct="1">
        <a:spcBef>
          <a:spcPct val="0"/>
        </a:spcBef>
        <a:spcAft>
          <a:spcPct val="0"/>
        </a:spcAft>
        <a:defRPr sz="4400">
          <a:solidFill>
            <a:schemeClr val="tx2"/>
          </a:solidFill>
          <a:latin typeface="Arial" charset="0"/>
        </a:defRPr>
      </a:lvl5pPr>
      <a:lvl6pPr marL="408278" algn="ctr" defTabSz="910129" rtl="0" eaLnBrk="1" fontAlgn="base" hangingPunct="1">
        <a:spcBef>
          <a:spcPct val="0"/>
        </a:spcBef>
        <a:spcAft>
          <a:spcPct val="0"/>
        </a:spcAft>
        <a:defRPr sz="4400">
          <a:solidFill>
            <a:schemeClr val="tx2"/>
          </a:solidFill>
          <a:latin typeface="Arial" charset="0"/>
        </a:defRPr>
      </a:lvl6pPr>
      <a:lvl7pPr marL="816554" algn="ctr" defTabSz="910129" rtl="0" eaLnBrk="1" fontAlgn="base" hangingPunct="1">
        <a:spcBef>
          <a:spcPct val="0"/>
        </a:spcBef>
        <a:spcAft>
          <a:spcPct val="0"/>
        </a:spcAft>
        <a:defRPr sz="4400">
          <a:solidFill>
            <a:schemeClr val="tx2"/>
          </a:solidFill>
          <a:latin typeface="Arial" charset="0"/>
        </a:defRPr>
      </a:lvl7pPr>
      <a:lvl8pPr marL="1224842" algn="ctr" defTabSz="910129" rtl="0" eaLnBrk="1" fontAlgn="base" hangingPunct="1">
        <a:spcBef>
          <a:spcPct val="0"/>
        </a:spcBef>
        <a:spcAft>
          <a:spcPct val="0"/>
        </a:spcAft>
        <a:defRPr sz="4400">
          <a:solidFill>
            <a:schemeClr val="tx2"/>
          </a:solidFill>
          <a:latin typeface="Arial" charset="0"/>
        </a:defRPr>
      </a:lvl8pPr>
      <a:lvl9pPr marL="1633121" algn="ctr" defTabSz="910129" rtl="0" eaLnBrk="1" fontAlgn="base" hangingPunct="1">
        <a:spcBef>
          <a:spcPct val="0"/>
        </a:spcBef>
        <a:spcAft>
          <a:spcPct val="0"/>
        </a:spcAft>
        <a:defRPr sz="4400">
          <a:solidFill>
            <a:schemeClr val="tx2"/>
          </a:solidFill>
          <a:latin typeface="Arial" charset="0"/>
        </a:defRPr>
      </a:lvl9pPr>
    </p:titleStyle>
    <p:bodyStyle>
      <a:lvl1pPr marL="341653" indent="-341653" algn="l" defTabSz="910129" rtl="0" eaLnBrk="1" fontAlgn="base" hangingPunct="1">
        <a:spcBef>
          <a:spcPct val="20000"/>
        </a:spcBef>
        <a:spcAft>
          <a:spcPct val="0"/>
        </a:spcAft>
        <a:buChar char="•"/>
        <a:defRPr sz="3200">
          <a:solidFill>
            <a:schemeClr val="tx1"/>
          </a:solidFill>
          <a:latin typeface="+mn-lt"/>
          <a:ea typeface="+mn-ea"/>
          <a:cs typeface="+mn-cs"/>
        </a:defRPr>
      </a:lvl1pPr>
      <a:lvl2pPr marL="738585" indent="-283529" algn="l" defTabSz="910129" rtl="0" eaLnBrk="1" fontAlgn="base" hangingPunct="1">
        <a:spcBef>
          <a:spcPct val="20000"/>
        </a:spcBef>
        <a:spcAft>
          <a:spcPct val="0"/>
        </a:spcAft>
        <a:buChar char="–"/>
        <a:defRPr sz="2800">
          <a:solidFill>
            <a:schemeClr val="tx1"/>
          </a:solidFill>
          <a:latin typeface="+mn-lt"/>
        </a:defRPr>
      </a:lvl2pPr>
      <a:lvl3pPr marL="1136952" indent="-226838" algn="l" defTabSz="910129" rtl="0" eaLnBrk="1" fontAlgn="base" hangingPunct="1">
        <a:spcBef>
          <a:spcPct val="20000"/>
        </a:spcBef>
        <a:spcAft>
          <a:spcPct val="0"/>
        </a:spcAft>
        <a:buChar char="•"/>
        <a:defRPr sz="2400">
          <a:solidFill>
            <a:schemeClr val="tx1"/>
          </a:solidFill>
          <a:latin typeface="+mn-lt"/>
        </a:defRPr>
      </a:lvl3pPr>
      <a:lvl4pPr marL="1592015" indent="-226838" algn="l" defTabSz="910129" rtl="0" eaLnBrk="1" fontAlgn="base" hangingPunct="1">
        <a:spcBef>
          <a:spcPct val="20000"/>
        </a:spcBef>
        <a:spcAft>
          <a:spcPct val="0"/>
        </a:spcAft>
        <a:buChar char="–"/>
        <a:defRPr sz="2000">
          <a:solidFill>
            <a:schemeClr val="tx1"/>
          </a:solidFill>
          <a:latin typeface="+mn-lt"/>
        </a:defRPr>
      </a:lvl4pPr>
      <a:lvl5pPr marL="2047075" indent="-226838" algn="l" defTabSz="910129" rtl="0" eaLnBrk="1" fontAlgn="base" hangingPunct="1">
        <a:spcBef>
          <a:spcPct val="20000"/>
        </a:spcBef>
        <a:spcAft>
          <a:spcPct val="0"/>
        </a:spcAft>
        <a:buChar char="»"/>
        <a:defRPr sz="2000">
          <a:solidFill>
            <a:schemeClr val="tx1"/>
          </a:solidFill>
          <a:latin typeface="+mn-lt"/>
        </a:defRPr>
      </a:lvl5pPr>
      <a:lvl6pPr marL="2455350" indent="-226838" algn="l" defTabSz="910129" rtl="0" eaLnBrk="1" fontAlgn="base" hangingPunct="1">
        <a:spcBef>
          <a:spcPct val="20000"/>
        </a:spcBef>
        <a:spcAft>
          <a:spcPct val="0"/>
        </a:spcAft>
        <a:buChar char="»"/>
        <a:defRPr sz="2000">
          <a:solidFill>
            <a:schemeClr val="tx1"/>
          </a:solidFill>
          <a:latin typeface="+mn-lt"/>
        </a:defRPr>
      </a:lvl6pPr>
      <a:lvl7pPr marL="2863639" indent="-226838" algn="l" defTabSz="910129" rtl="0" eaLnBrk="1" fontAlgn="base" hangingPunct="1">
        <a:spcBef>
          <a:spcPct val="20000"/>
        </a:spcBef>
        <a:spcAft>
          <a:spcPct val="0"/>
        </a:spcAft>
        <a:buChar char="»"/>
        <a:defRPr sz="2000">
          <a:solidFill>
            <a:schemeClr val="tx1"/>
          </a:solidFill>
          <a:latin typeface="+mn-lt"/>
        </a:defRPr>
      </a:lvl7pPr>
      <a:lvl8pPr marL="3271917" indent="-226838" algn="l" defTabSz="910129" rtl="0" eaLnBrk="1" fontAlgn="base" hangingPunct="1">
        <a:spcBef>
          <a:spcPct val="20000"/>
        </a:spcBef>
        <a:spcAft>
          <a:spcPct val="0"/>
        </a:spcAft>
        <a:buChar char="»"/>
        <a:defRPr sz="2000">
          <a:solidFill>
            <a:schemeClr val="tx1"/>
          </a:solidFill>
          <a:latin typeface="+mn-lt"/>
        </a:defRPr>
      </a:lvl8pPr>
      <a:lvl9pPr marL="3680203" indent="-226838" algn="l" defTabSz="910129"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6554" rtl="0" eaLnBrk="1" latinLnBrk="0" hangingPunct="1">
        <a:defRPr sz="1600" kern="1200">
          <a:solidFill>
            <a:schemeClr val="tx1"/>
          </a:solidFill>
          <a:latin typeface="+mn-lt"/>
          <a:ea typeface="+mn-ea"/>
          <a:cs typeface="+mn-cs"/>
        </a:defRPr>
      </a:lvl1pPr>
      <a:lvl2pPr marL="408278" algn="l" defTabSz="816554" rtl="0" eaLnBrk="1" latinLnBrk="0" hangingPunct="1">
        <a:defRPr sz="1600" kern="1200">
          <a:solidFill>
            <a:schemeClr val="tx1"/>
          </a:solidFill>
          <a:latin typeface="+mn-lt"/>
          <a:ea typeface="+mn-ea"/>
          <a:cs typeface="+mn-cs"/>
        </a:defRPr>
      </a:lvl2pPr>
      <a:lvl3pPr marL="816554" algn="l" defTabSz="816554" rtl="0" eaLnBrk="1" latinLnBrk="0" hangingPunct="1">
        <a:defRPr sz="1600" kern="1200">
          <a:solidFill>
            <a:schemeClr val="tx1"/>
          </a:solidFill>
          <a:latin typeface="+mn-lt"/>
          <a:ea typeface="+mn-ea"/>
          <a:cs typeface="+mn-cs"/>
        </a:defRPr>
      </a:lvl3pPr>
      <a:lvl4pPr marL="1224842" algn="l" defTabSz="816554" rtl="0" eaLnBrk="1" latinLnBrk="0" hangingPunct="1">
        <a:defRPr sz="1600" kern="1200">
          <a:solidFill>
            <a:schemeClr val="tx1"/>
          </a:solidFill>
          <a:latin typeface="+mn-lt"/>
          <a:ea typeface="+mn-ea"/>
          <a:cs typeface="+mn-cs"/>
        </a:defRPr>
      </a:lvl4pPr>
      <a:lvl5pPr marL="1633121" algn="l" defTabSz="816554" rtl="0" eaLnBrk="1" latinLnBrk="0" hangingPunct="1">
        <a:defRPr sz="1600" kern="1200">
          <a:solidFill>
            <a:schemeClr val="tx1"/>
          </a:solidFill>
          <a:latin typeface="+mn-lt"/>
          <a:ea typeface="+mn-ea"/>
          <a:cs typeface="+mn-cs"/>
        </a:defRPr>
      </a:lvl5pPr>
      <a:lvl6pPr marL="2041408" algn="l" defTabSz="816554" rtl="0" eaLnBrk="1" latinLnBrk="0" hangingPunct="1">
        <a:defRPr sz="1600" kern="1200">
          <a:solidFill>
            <a:schemeClr val="tx1"/>
          </a:solidFill>
          <a:latin typeface="+mn-lt"/>
          <a:ea typeface="+mn-ea"/>
          <a:cs typeface="+mn-cs"/>
        </a:defRPr>
      </a:lvl6pPr>
      <a:lvl7pPr marL="2449688" algn="l" defTabSz="816554" rtl="0" eaLnBrk="1" latinLnBrk="0" hangingPunct="1">
        <a:defRPr sz="1600" kern="1200">
          <a:solidFill>
            <a:schemeClr val="tx1"/>
          </a:solidFill>
          <a:latin typeface="+mn-lt"/>
          <a:ea typeface="+mn-ea"/>
          <a:cs typeface="+mn-cs"/>
        </a:defRPr>
      </a:lvl7pPr>
      <a:lvl8pPr marL="2857968" algn="l" defTabSz="816554" rtl="0" eaLnBrk="1" latinLnBrk="0" hangingPunct="1">
        <a:defRPr sz="1600" kern="1200">
          <a:solidFill>
            <a:schemeClr val="tx1"/>
          </a:solidFill>
          <a:latin typeface="+mn-lt"/>
          <a:ea typeface="+mn-ea"/>
          <a:cs typeface="+mn-cs"/>
        </a:defRPr>
      </a:lvl8pPr>
      <a:lvl9pPr marL="3266248" algn="l" defTabSz="816554" rtl="0" eaLnBrk="1" latinLnBrk="0" hangingPunct="1">
        <a:defRPr sz="1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7113" name="Picture 9" descr="ppt-header"/>
          <p:cNvPicPr>
            <a:picLocks noChangeAspect="1" noChangeArrowheads="1"/>
          </p:cNvPicPr>
          <p:nvPr/>
        </p:nvPicPr>
        <p:blipFill>
          <a:blip r:embed="rId13" cstate="print"/>
          <a:srcRect/>
          <a:stretch>
            <a:fillRect/>
          </a:stretch>
        </p:blipFill>
        <p:spPr bwMode="auto">
          <a:xfrm>
            <a:off x="0" y="0"/>
            <a:ext cx="9144000" cy="1005728"/>
          </a:xfrm>
          <a:prstGeom prst="rect">
            <a:avLst/>
          </a:prstGeom>
          <a:noFill/>
        </p:spPr>
      </p:pic>
      <p:sp>
        <p:nvSpPr>
          <p:cNvPr id="47106" name="Rectangle 2"/>
          <p:cNvSpPr>
            <a:spLocks noGrp="1" noChangeArrowheads="1"/>
          </p:cNvSpPr>
          <p:nvPr>
            <p:ph type="title"/>
          </p:nvPr>
        </p:nvSpPr>
        <p:spPr bwMode="auto">
          <a:xfrm>
            <a:off x="457528" y="67235"/>
            <a:ext cx="8229023" cy="874059"/>
          </a:xfrm>
          <a:prstGeom prst="rect">
            <a:avLst/>
          </a:prstGeom>
          <a:noFill/>
          <a:ln w="9525">
            <a:noFill/>
            <a:miter lim="800000"/>
            <a:headEnd/>
            <a:tailEnd/>
          </a:ln>
          <a:effectLst/>
        </p:spPr>
        <p:txBody>
          <a:bodyPr vert="horz" wrap="square" lIns="91013" tIns="45509" rIns="91013" bIns="45509" numCol="1" anchor="ctr" anchorCtr="0" compatLnSpc="1">
            <a:prstTxWarp prst="textNoShape">
              <a:avLst/>
            </a:prstTxWarp>
          </a:bodyPr>
          <a:lstStyle/>
          <a:p>
            <a:pPr lvl="0"/>
            <a:r>
              <a:rPr lang="en-US" smtClean="0"/>
              <a:t>Click to edit Master title style</a:t>
            </a:r>
            <a:endParaRPr lang="en-CA" smtClean="0"/>
          </a:p>
        </p:txBody>
      </p:sp>
      <p:sp>
        <p:nvSpPr>
          <p:cNvPr id="47107" name="Rectangle 3"/>
          <p:cNvSpPr>
            <a:spLocks noGrp="1" noChangeArrowheads="1"/>
          </p:cNvSpPr>
          <p:nvPr>
            <p:ph type="body" idx="1"/>
          </p:nvPr>
        </p:nvSpPr>
        <p:spPr bwMode="auto">
          <a:xfrm>
            <a:off x="457528" y="1599643"/>
            <a:ext cx="8229023" cy="4527176"/>
          </a:xfrm>
          <a:prstGeom prst="rect">
            <a:avLst/>
          </a:prstGeom>
          <a:noFill/>
          <a:ln w="9525">
            <a:noFill/>
            <a:miter lim="800000"/>
            <a:headEnd/>
            <a:tailEnd/>
          </a:ln>
          <a:effectLst/>
        </p:spPr>
        <p:txBody>
          <a:bodyPr vert="horz" wrap="square" lIns="91013" tIns="45509" rIns="91013" bIns="4550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7114" name="Text Box 10"/>
          <p:cNvSpPr txBox="1">
            <a:spLocks noChangeArrowheads="1"/>
          </p:cNvSpPr>
          <p:nvPr/>
        </p:nvSpPr>
        <p:spPr bwMode="auto">
          <a:xfrm>
            <a:off x="158750" y="6514821"/>
            <a:ext cx="3443432" cy="221359"/>
          </a:xfrm>
          <a:prstGeom prst="rect">
            <a:avLst/>
          </a:prstGeom>
          <a:noFill/>
          <a:ln w="9525">
            <a:noFill/>
            <a:miter lim="800000"/>
            <a:headEnd/>
            <a:tailEnd/>
          </a:ln>
          <a:effectLst/>
        </p:spPr>
        <p:txBody>
          <a:bodyPr lIns="81697" tIns="40846" rIns="81697" bIns="40846">
            <a:spAutoFit/>
          </a:bodyPr>
          <a:lstStyle/>
          <a:p>
            <a:pPr>
              <a:spcBef>
                <a:spcPct val="50000"/>
              </a:spcBef>
            </a:pPr>
            <a:r>
              <a:rPr lang="en-CA" sz="900" dirty="0">
                <a:solidFill>
                  <a:srgbClr val="CC0000"/>
                </a:solidFill>
              </a:rPr>
              <a:t>1-888-SCOUTS-NOW | scouts.ca | 1-888-SCOUTS-OUI</a:t>
            </a: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0447" rtl="0" eaLnBrk="1" fontAlgn="base" hangingPunct="1">
        <a:spcBef>
          <a:spcPct val="0"/>
        </a:spcBef>
        <a:spcAft>
          <a:spcPct val="0"/>
        </a:spcAft>
        <a:defRPr sz="4400">
          <a:solidFill>
            <a:schemeClr val="tx2"/>
          </a:solidFill>
          <a:latin typeface="+mj-lt"/>
          <a:ea typeface="+mj-ea"/>
          <a:cs typeface="+mj-cs"/>
        </a:defRPr>
      </a:lvl1pPr>
      <a:lvl2pPr algn="l" defTabSz="910447" rtl="0" eaLnBrk="1" fontAlgn="base" hangingPunct="1">
        <a:spcBef>
          <a:spcPct val="0"/>
        </a:spcBef>
        <a:spcAft>
          <a:spcPct val="0"/>
        </a:spcAft>
        <a:defRPr sz="4400">
          <a:solidFill>
            <a:schemeClr val="tx2"/>
          </a:solidFill>
          <a:latin typeface="Arial" charset="0"/>
        </a:defRPr>
      </a:lvl2pPr>
      <a:lvl3pPr algn="l" defTabSz="910447" rtl="0" eaLnBrk="1" fontAlgn="base" hangingPunct="1">
        <a:spcBef>
          <a:spcPct val="0"/>
        </a:spcBef>
        <a:spcAft>
          <a:spcPct val="0"/>
        </a:spcAft>
        <a:defRPr sz="4400">
          <a:solidFill>
            <a:schemeClr val="tx2"/>
          </a:solidFill>
          <a:latin typeface="Arial" charset="0"/>
        </a:defRPr>
      </a:lvl3pPr>
      <a:lvl4pPr algn="l" defTabSz="910447" rtl="0" eaLnBrk="1" fontAlgn="base" hangingPunct="1">
        <a:spcBef>
          <a:spcPct val="0"/>
        </a:spcBef>
        <a:spcAft>
          <a:spcPct val="0"/>
        </a:spcAft>
        <a:defRPr sz="4400">
          <a:solidFill>
            <a:schemeClr val="tx2"/>
          </a:solidFill>
          <a:latin typeface="Arial" charset="0"/>
        </a:defRPr>
      </a:lvl4pPr>
      <a:lvl5pPr algn="l" defTabSz="910447" rtl="0" eaLnBrk="1" fontAlgn="base" hangingPunct="1">
        <a:spcBef>
          <a:spcPct val="0"/>
        </a:spcBef>
        <a:spcAft>
          <a:spcPct val="0"/>
        </a:spcAft>
        <a:defRPr sz="4400">
          <a:solidFill>
            <a:schemeClr val="tx2"/>
          </a:solidFill>
          <a:latin typeface="Arial" charset="0"/>
        </a:defRPr>
      </a:lvl5pPr>
      <a:lvl6pPr marL="408421" algn="l" defTabSz="910447" rtl="0" eaLnBrk="1" fontAlgn="base" hangingPunct="1">
        <a:spcBef>
          <a:spcPct val="0"/>
        </a:spcBef>
        <a:spcAft>
          <a:spcPct val="0"/>
        </a:spcAft>
        <a:defRPr sz="4400">
          <a:solidFill>
            <a:schemeClr val="tx2"/>
          </a:solidFill>
          <a:latin typeface="Arial" charset="0"/>
        </a:defRPr>
      </a:lvl6pPr>
      <a:lvl7pPr marL="816842" algn="l" defTabSz="910447" rtl="0" eaLnBrk="1" fontAlgn="base" hangingPunct="1">
        <a:spcBef>
          <a:spcPct val="0"/>
        </a:spcBef>
        <a:spcAft>
          <a:spcPct val="0"/>
        </a:spcAft>
        <a:defRPr sz="4400">
          <a:solidFill>
            <a:schemeClr val="tx2"/>
          </a:solidFill>
          <a:latin typeface="Arial" charset="0"/>
        </a:defRPr>
      </a:lvl7pPr>
      <a:lvl8pPr marL="1225271" algn="l" defTabSz="910447" rtl="0" eaLnBrk="1" fontAlgn="base" hangingPunct="1">
        <a:spcBef>
          <a:spcPct val="0"/>
        </a:spcBef>
        <a:spcAft>
          <a:spcPct val="0"/>
        </a:spcAft>
        <a:defRPr sz="4400">
          <a:solidFill>
            <a:schemeClr val="tx2"/>
          </a:solidFill>
          <a:latin typeface="Arial" charset="0"/>
        </a:defRPr>
      </a:lvl8pPr>
      <a:lvl9pPr marL="1633694" algn="l" defTabSz="910447" rtl="0" eaLnBrk="1" fontAlgn="base" hangingPunct="1">
        <a:spcBef>
          <a:spcPct val="0"/>
        </a:spcBef>
        <a:spcAft>
          <a:spcPct val="0"/>
        </a:spcAft>
        <a:defRPr sz="4400">
          <a:solidFill>
            <a:schemeClr val="tx2"/>
          </a:solidFill>
          <a:latin typeface="Arial" charset="0"/>
        </a:defRPr>
      </a:lvl9pPr>
    </p:titleStyle>
    <p:bodyStyle>
      <a:lvl1pPr marL="341773" indent="-341773" algn="l" defTabSz="910447" rtl="0" eaLnBrk="1" fontAlgn="base" hangingPunct="1">
        <a:spcBef>
          <a:spcPct val="20000"/>
        </a:spcBef>
        <a:spcAft>
          <a:spcPct val="0"/>
        </a:spcAft>
        <a:buChar char="•"/>
        <a:defRPr sz="3200">
          <a:solidFill>
            <a:schemeClr val="tx1"/>
          </a:solidFill>
          <a:latin typeface="+mn-lt"/>
          <a:ea typeface="+mn-ea"/>
          <a:cs typeface="+mn-cs"/>
        </a:defRPr>
      </a:lvl1pPr>
      <a:lvl2pPr marL="738845" indent="-283629" algn="l" defTabSz="910447" rtl="0" eaLnBrk="1" fontAlgn="base" hangingPunct="1">
        <a:spcBef>
          <a:spcPct val="20000"/>
        </a:spcBef>
        <a:spcAft>
          <a:spcPct val="0"/>
        </a:spcAft>
        <a:buChar char="–"/>
        <a:defRPr sz="2800">
          <a:solidFill>
            <a:schemeClr val="tx1"/>
          </a:solidFill>
          <a:latin typeface="+mn-lt"/>
        </a:defRPr>
      </a:lvl2pPr>
      <a:lvl3pPr marL="1137351" indent="-226917" algn="l" defTabSz="910447" rtl="0" eaLnBrk="1" fontAlgn="base" hangingPunct="1">
        <a:spcBef>
          <a:spcPct val="20000"/>
        </a:spcBef>
        <a:spcAft>
          <a:spcPct val="0"/>
        </a:spcAft>
        <a:buChar char="•"/>
        <a:defRPr sz="2400">
          <a:solidFill>
            <a:schemeClr val="tx1"/>
          </a:solidFill>
          <a:latin typeface="+mn-lt"/>
        </a:defRPr>
      </a:lvl3pPr>
      <a:lvl4pPr marL="1592574" indent="-226917" algn="l" defTabSz="910447" rtl="0" eaLnBrk="1" fontAlgn="base" hangingPunct="1">
        <a:spcBef>
          <a:spcPct val="20000"/>
        </a:spcBef>
        <a:spcAft>
          <a:spcPct val="0"/>
        </a:spcAft>
        <a:buChar char="–"/>
        <a:defRPr sz="2000">
          <a:solidFill>
            <a:schemeClr val="tx1"/>
          </a:solidFill>
          <a:latin typeface="+mn-lt"/>
        </a:defRPr>
      </a:lvl4pPr>
      <a:lvl5pPr marL="2047793" indent="-226917" algn="l" defTabSz="910447" rtl="0" eaLnBrk="1" fontAlgn="base" hangingPunct="1">
        <a:spcBef>
          <a:spcPct val="20000"/>
        </a:spcBef>
        <a:spcAft>
          <a:spcPct val="0"/>
        </a:spcAft>
        <a:buChar char="»"/>
        <a:defRPr sz="2000">
          <a:solidFill>
            <a:schemeClr val="tx1"/>
          </a:solidFill>
          <a:latin typeface="+mn-lt"/>
        </a:defRPr>
      </a:lvl5pPr>
      <a:lvl6pPr marL="2456212" indent="-226917" algn="l" defTabSz="910447" rtl="0" eaLnBrk="1" fontAlgn="base" hangingPunct="1">
        <a:spcBef>
          <a:spcPct val="20000"/>
        </a:spcBef>
        <a:spcAft>
          <a:spcPct val="0"/>
        </a:spcAft>
        <a:buChar char="»"/>
        <a:defRPr sz="2000">
          <a:solidFill>
            <a:schemeClr val="tx1"/>
          </a:solidFill>
          <a:latin typeface="+mn-lt"/>
        </a:defRPr>
      </a:lvl6pPr>
      <a:lvl7pPr marL="2864644" indent="-226917" algn="l" defTabSz="910447" rtl="0" eaLnBrk="1" fontAlgn="base" hangingPunct="1">
        <a:spcBef>
          <a:spcPct val="20000"/>
        </a:spcBef>
        <a:spcAft>
          <a:spcPct val="0"/>
        </a:spcAft>
        <a:buChar char="»"/>
        <a:defRPr sz="2000">
          <a:solidFill>
            <a:schemeClr val="tx1"/>
          </a:solidFill>
          <a:latin typeface="+mn-lt"/>
        </a:defRPr>
      </a:lvl7pPr>
      <a:lvl8pPr marL="3273065" indent="-226917" algn="l" defTabSz="910447" rtl="0" eaLnBrk="1" fontAlgn="base" hangingPunct="1">
        <a:spcBef>
          <a:spcPct val="20000"/>
        </a:spcBef>
        <a:spcAft>
          <a:spcPct val="0"/>
        </a:spcAft>
        <a:buChar char="»"/>
        <a:defRPr sz="2000">
          <a:solidFill>
            <a:schemeClr val="tx1"/>
          </a:solidFill>
          <a:latin typeface="+mn-lt"/>
        </a:defRPr>
      </a:lvl8pPr>
      <a:lvl9pPr marL="3681494" indent="-226917" algn="l" defTabSz="910447"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6842" rtl="0" eaLnBrk="1" latinLnBrk="0" hangingPunct="1">
        <a:defRPr sz="1600" kern="1200">
          <a:solidFill>
            <a:schemeClr val="tx1"/>
          </a:solidFill>
          <a:latin typeface="+mn-lt"/>
          <a:ea typeface="+mn-ea"/>
          <a:cs typeface="+mn-cs"/>
        </a:defRPr>
      </a:lvl1pPr>
      <a:lvl2pPr marL="408421" algn="l" defTabSz="816842" rtl="0" eaLnBrk="1" latinLnBrk="0" hangingPunct="1">
        <a:defRPr sz="1600" kern="1200">
          <a:solidFill>
            <a:schemeClr val="tx1"/>
          </a:solidFill>
          <a:latin typeface="+mn-lt"/>
          <a:ea typeface="+mn-ea"/>
          <a:cs typeface="+mn-cs"/>
        </a:defRPr>
      </a:lvl2pPr>
      <a:lvl3pPr marL="816842" algn="l" defTabSz="816842" rtl="0" eaLnBrk="1" latinLnBrk="0" hangingPunct="1">
        <a:defRPr sz="1600" kern="1200">
          <a:solidFill>
            <a:schemeClr val="tx1"/>
          </a:solidFill>
          <a:latin typeface="+mn-lt"/>
          <a:ea typeface="+mn-ea"/>
          <a:cs typeface="+mn-cs"/>
        </a:defRPr>
      </a:lvl3pPr>
      <a:lvl4pPr marL="1225271" algn="l" defTabSz="816842" rtl="0" eaLnBrk="1" latinLnBrk="0" hangingPunct="1">
        <a:defRPr sz="1600" kern="1200">
          <a:solidFill>
            <a:schemeClr val="tx1"/>
          </a:solidFill>
          <a:latin typeface="+mn-lt"/>
          <a:ea typeface="+mn-ea"/>
          <a:cs typeface="+mn-cs"/>
        </a:defRPr>
      </a:lvl4pPr>
      <a:lvl5pPr marL="1633694" algn="l" defTabSz="816842" rtl="0" eaLnBrk="1" latinLnBrk="0" hangingPunct="1">
        <a:defRPr sz="1600" kern="1200">
          <a:solidFill>
            <a:schemeClr val="tx1"/>
          </a:solidFill>
          <a:latin typeface="+mn-lt"/>
          <a:ea typeface="+mn-ea"/>
          <a:cs typeface="+mn-cs"/>
        </a:defRPr>
      </a:lvl5pPr>
      <a:lvl6pPr marL="2042124" algn="l" defTabSz="816842" rtl="0" eaLnBrk="1" latinLnBrk="0" hangingPunct="1">
        <a:defRPr sz="1600" kern="1200">
          <a:solidFill>
            <a:schemeClr val="tx1"/>
          </a:solidFill>
          <a:latin typeface="+mn-lt"/>
          <a:ea typeface="+mn-ea"/>
          <a:cs typeface="+mn-cs"/>
        </a:defRPr>
      </a:lvl6pPr>
      <a:lvl7pPr marL="2450547" algn="l" defTabSz="816842" rtl="0" eaLnBrk="1" latinLnBrk="0" hangingPunct="1">
        <a:defRPr sz="1600" kern="1200">
          <a:solidFill>
            <a:schemeClr val="tx1"/>
          </a:solidFill>
          <a:latin typeface="+mn-lt"/>
          <a:ea typeface="+mn-ea"/>
          <a:cs typeface="+mn-cs"/>
        </a:defRPr>
      </a:lvl7pPr>
      <a:lvl8pPr marL="2858971" algn="l" defTabSz="816842" rtl="0" eaLnBrk="1" latinLnBrk="0" hangingPunct="1">
        <a:defRPr sz="1600" kern="1200">
          <a:solidFill>
            <a:schemeClr val="tx1"/>
          </a:solidFill>
          <a:latin typeface="+mn-lt"/>
          <a:ea typeface="+mn-ea"/>
          <a:cs typeface="+mn-cs"/>
        </a:defRPr>
      </a:lvl8pPr>
      <a:lvl9pPr marL="3267394" algn="l" defTabSz="816842" rtl="0" eaLnBrk="1" latinLnBrk="0" hangingPunct="1">
        <a:defRPr sz="1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457529" y="274544"/>
            <a:ext cx="8229023" cy="1143000"/>
          </a:xfrm>
          <a:prstGeom prst="rect">
            <a:avLst/>
          </a:prstGeom>
          <a:noFill/>
          <a:ln w="9525">
            <a:noFill/>
            <a:miter lim="800000"/>
            <a:headEnd/>
            <a:tailEnd/>
          </a:ln>
          <a:effectLst/>
        </p:spPr>
        <p:txBody>
          <a:bodyPr vert="horz" wrap="square" lIns="90993" tIns="45499" rIns="90993" bIns="45499" numCol="1" anchor="ctr" anchorCtr="0" compatLnSpc="1">
            <a:prstTxWarp prst="textNoShape">
              <a:avLst/>
            </a:prstTxWarp>
          </a:bodyPr>
          <a:lstStyle/>
          <a:p>
            <a:pPr lvl="0"/>
            <a:r>
              <a:rPr lang="en-US" smtClean="0"/>
              <a:t>Click to edit Master title style</a:t>
            </a:r>
            <a:endParaRPr lang="en-CA" smtClean="0"/>
          </a:p>
        </p:txBody>
      </p:sp>
      <p:sp>
        <p:nvSpPr>
          <p:cNvPr id="49155" name="Rectangle 3"/>
          <p:cNvSpPr>
            <a:spLocks noGrp="1" noChangeArrowheads="1"/>
          </p:cNvSpPr>
          <p:nvPr>
            <p:ph type="body" idx="1"/>
          </p:nvPr>
        </p:nvSpPr>
        <p:spPr bwMode="auto">
          <a:xfrm>
            <a:off x="457529" y="1599643"/>
            <a:ext cx="8229023" cy="4527176"/>
          </a:xfrm>
          <a:prstGeom prst="rect">
            <a:avLst/>
          </a:prstGeom>
          <a:noFill/>
          <a:ln w="9525">
            <a:noFill/>
            <a:miter lim="800000"/>
            <a:headEnd/>
            <a:tailEnd/>
          </a:ln>
          <a:effectLst/>
        </p:spPr>
        <p:txBody>
          <a:bodyPr vert="horz" wrap="square" lIns="90993" tIns="45499" rIns="90993" bIns="4549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9156" name="Rectangle 4"/>
          <p:cNvSpPr>
            <a:spLocks noGrp="1" noChangeArrowheads="1"/>
          </p:cNvSpPr>
          <p:nvPr>
            <p:ph type="dt" sz="half" idx="2"/>
          </p:nvPr>
        </p:nvSpPr>
        <p:spPr bwMode="auto">
          <a:xfrm>
            <a:off x="457518" y="6245879"/>
            <a:ext cx="2133023" cy="476250"/>
          </a:xfrm>
          <a:prstGeom prst="rect">
            <a:avLst/>
          </a:prstGeom>
          <a:noFill/>
          <a:ln w="9525">
            <a:noFill/>
            <a:miter lim="800000"/>
            <a:headEnd/>
            <a:tailEnd/>
          </a:ln>
          <a:effectLst/>
        </p:spPr>
        <p:txBody>
          <a:bodyPr vert="horz" wrap="square" lIns="90993" tIns="45499" rIns="90993" bIns="45499" numCol="1" anchor="t" anchorCtr="0" compatLnSpc="1">
            <a:prstTxWarp prst="textNoShape">
              <a:avLst/>
            </a:prstTxWarp>
          </a:bodyPr>
          <a:lstStyle>
            <a:lvl1pPr defTabSz="910341">
              <a:defRPr sz="1400"/>
            </a:lvl1pPr>
          </a:lstStyle>
          <a:p>
            <a:fld id="{F43339EC-A4E4-4ED6-B29D-10CA6D7424A3}" type="datetime1">
              <a:rPr lang="en-CA"/>
              <a:pPr/>
              <a:t>16/11/2011</a:t>
            </a:fld>
            <a:endParaRPr lang="en-CA" dirty="0"/>
          </a:p>
        </p:txBody>
      </p:sp>
      <p:sp>
        <p:nvSpPr>
          <p:cNvPr id="49157" name="Rectangle 5"/>
          <p:cNvSpPr>
            <a:spLocks noGrp="1" noChangeArrowheads="1"/>
          </p:cNvSpPr>
          <p:nvPr>
            <p:ph type="ftr" sz="quarter" idx="3"/>
          </p:nvPr>
        </p:nvSpPr>
        <p:spPr bwMode="auto">
          <a:xfrm>
            <a:off x="3124529" y="6245879"/>
            <a:ext cx="2895023" cy="476250"/>
          </a:xfrm>
          <a:prstGeom prst="rect">
            <a:avLst/>
          </a:prstGeom>
          <a:noFill/>
          <a:ln w="9525">
            <a:noFill/>
            <a:miter lim="800000"/>
            <a:headEnd/>
            <a:tailEnd/>
          </a:ln>
          <a:effectLst/>
        </p:spPr>
        <p:txBody>
          <a:bodyPr vert="horz" wrap="square" lIns="90993" tIns="45499" rIns="90993" bIns="45499" numCol="1" anchor="t" anchorCtr="0" compatLnSpc="1">
            <a:prstTxWarp prst="textNoShape">
              <a:avLst/>
            </a:prstTxWarp>
          </a:bodyPr>
          <a:lstStyle>
            <a:lvl1pPr algn="ctr" defTabSz="910341">
              <a:defRPr sz="1400"/>
            </a:lvl1pPr>
          </a:lstStyle>
          <a:p>
            <a:r>
              <a:rPr lang="en-CA" dirty="0"/>
              <a:t>Slide Number</a:t>
            </a:r>
          </a:p>
        </p:txBody>
      </p:sp>
      <p:sp>
        <p:nvSpPr>
          <p:cNvPr id="49158" name="Rectangle 6"/>
          <p:cNvSpPr>
            <a:spLocks noGrp="1" noChangeArrowheads="1"/>
          </p:cNvSpPr>
          <p:nvPr>
            <p:ph type="sldNum" sz="quarter" idx="4"/>
          </p:nvPr>
        </p:nvSpPr>
        <p:spPr bwMode="auto">
          <a:xfrm>
            <a:off x="6553529" y="6245879"/>
            <a:ext cx="2133023" cy="476250"/>
          </a:xfrm>
          <a:prstGeom prst="rect">
            <a:avLst/>
          </a:prstGeom>
          <a:noFill/>
          <a:ln w="9525">
            <a:noFill/>
            <a:miter lim="800000"/>
            <a:headEnd/>
            <a:tailEnd/>
          </a:ln>
          <a:effectLst/>
        </p:spPr>
        <p:txBody>
          <a:bodyPr vert="horz" wrap="square" lIns="90993" tIns="45499" rIns="90993" bIns="45499" numCol="1" anchor="t" anchorCtr="0" compatLnSpc="1">
            <a:prstTxWarp prst="textNoShape">
              <a:avLst/>
            </a:prstTxWarp>
          </a:bodyPr>
          <a:lstStyle>
            <a:lvl1pPr algn="r" defTabSz="910341">
              <a:defRPr sz="1400"/>
            </a:lvl1pPr>
          </a:lstStyle>
          <a:p>
            <a:fld id="{7F8103D9-A76D-491F-A7D8-88747EBF1514}" type="slidenum">
              <a:rPr lang="en-CA"/>
              <a:pPr/>
              <a:t>‹#›</a:t>
            </a:fld>
            <a:endParaRPr lang="en-CA" dirty="0"/>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hdr="0" dt="0"/>
  <p:txStyles>
    <p:titleStyle>
      <a:lvl1pPr algn="ctr" defTabSz="910341" rtl="0" eaLnBrk="1" fontAlgn="base" hangingPunct="1">
        <a:spcBef>
          <a:spcPct val="0"/>
        </a:spcBef>
        <a:spcAft>
          <a:spcPct val="0"/>
        </a:spcAft>
        <a:defRPr sz="4400">
          <a:solidFill>
            <a:schemeClr val="tx2"/>
          </a:solidFill>
          <a:latin typeface="+mj-lt"/>
          <a:ea typeface="+mj-ea"/>
          <a:cs typeface="+mj-cs"/>
        </a:defRPr>
      </a:lvl1pPr>
      <a:lvl2pPr algn="ctr" defTabSz="910341" rtl="0" eaLnBrk="1" fontAlgn="base" hangingPunct="1">
        <a:spcBef>
          <a:spcPct val="0"/>
        </a:spcBef>
        <a:spcAft>
          <a:spcPct val="0"/>
        </a:spcAft>
        <a:defRPr sz="4400">
          <a:solidFill>
            <a:schemeClr val="tx2"/>
          </a:solidFill>
          <a:latin typeface="Arial" charset="0"/>
        </a:defRPr>
      </a:lvl2pPr>
      <a:lvl3pPr algn="ctr" defTabSz="910341" rtl="0" eaLnBrk="1" fontAlgn="base" hangingPunct="1">
        <a:spcBef>
          <a:spcPct val="0"/>
        </a:spcBef>
        <a:spcAft>
          <a:spcPct val="0"/>
        </a:spcAft>
        <a:defRPr sz="4400">
          <a:solidFill>
            <a:schemeClr val="tx2"/>
          </a:solidFill>
          <a:latin typeface="Arial" charset="0"/>
        </a:defRPr>
      </a:lvl3pPr>
      <a:lvl4pPr algn="ctr" defTabSz="910341" rtl="0" eaLnBrk="1" fontAlgn="base" hangingPunct="1">
        <a:spcBef>
          <a:spcPct val="0"/>
        </a:spcBef>
        <a:spcAft>
          <a:spcPct val="0"/>
        </a:spcAft>
        <a:defRPr sz="4400">
          <a:solidFill>
            <a:schemeClr val="tx2"/>
          </a:solidFill>
          <a:latin typeface="Arial" charset="0"/>
        </a:defRPr>
      </a:lvl4pPr>
      <a:lvl5pPr algn="ctr" defTabSz="910341" rtl="0" eaLnBrk="1" fontAlgn="base" hangingPunct="1">
        <a:spcBef>
          <a:spcPct val="0"/>
        </a:spcBef>
        <a:spcAft>
          <a:spcPct val="0"/>
        </a:spcAft>
        <a:defRPr sz="4400">
          <a:solidFill>
            <a:schemeClr val="tx2"/>
          </a:solidFill>
          <a:latin typeface="Arial" charset="0"/>
        </a:defRPr>
      </a:lvl5pPr>
      <a:lvl6pPr marL="408374" algn="ctr" defTabSz="910341" rtl="0" eaLnBrk="1" fontAlgn="base" hangingPunct="1">
        <a:spcBef>
          <a:spcPct val="0"/>
        </a:spcBef>
        <a:spcAft>
          <a:spcPct val="0"/>
        </a:spcAft>
        <a:defRPr sz="4400">
          <a:solidFill>
            <a:schemeClr val="tx2"/>
          </a:solidFill>
          <a:latin typeface="Arial" charset="0"/>
        </a:defRPr>
      </a:lvl6pPr>
      <a:lvl7pPr marL="816746" algn="ctr" defTabSz="910341" rtl="0" eaLnBrk="1" fontAlgn="base" hangingPunct="1">
        <a:spcBef>
          <a:spcPct val="0"/>
        </a:spcBef>
        <a:spcAft>
          <a:spcPct val="0"/>
        </a:spcAft>
        <a:defRPr sz="4400">
          <a:solidFill>
            <a:schemeClr val="tx2"/>
          </a:solidFill>
          <a:latin typeface="Arial" charset="0"/>
        </a:defRPr>
      </a:lvl7pPr>
      <a:lvl8pPr marL="1225128" algn="ctr" defTabSz="910341" rtl="0" eaLnBrk="1" fontAlgn="base" hangingPunct="1">
        <a:spcBef>
          <a:spcPct val="0"/>
        </a:spcBef>
        <a:spcAft>
          <a:spcPct val="0"/>
        </a:spcAft>
        <a:defRPr sz="4400">
          <a:solidFill>
            <a:schemeClr val="tx2"/>
          </a:solidFill>
          <a:latin typeface="Arial" charset="0"/>
        </a:defRPr>
      </a:lvl8pPr>
      <a:lvl9pPr marL="1633503" algn="ctr" defTabSz="910341" rtl="0" eaLnBrk="1" fontAlgn="base" hangingPunct="1">
        <a:spcBef>
          <a:spcPct val="0"/>
        </a:spcBef>
        <a:spcAft>
          <a:spcPct val="0"/>
        </a:spcAft>
        <a:defRPr sz="4400">
          <a:solidFill>
            <a:schemeClr val="tx2"/>
          </a:solidFill>
          <a:latin typeface="Arial" charset="0"/>
        </a:defRPr>
      </a:lvl9pPr>
    </p:titleStyle>
    <p:bodyStyle>
      <a:lvl1pPr marL="341733" indent="-341733" algn="l" defTabSz="910341" rtl="0" eaLnBrk="1" fontAlgn="base" hangingPunct="1">
        <a:spcBef>
          <a:spcPct val="20000"/>
        </a:spcBef>
        <a:spcAft>
          <a:spcPct val="0"/>
        </a:spcAft>
        <a:buChar char="•"/>
        <a:defRPr sz="3200">
          <a:solidFill>
            <a:schemeClr val="tx1"/>
          </a:solidFill>
          <a:latin typeface="+mn-lt"/>
          <a:ea typeface="+mn-ea"/>
          <a:cs typeface="+mn-cs"/>
        </a:defRPr>
      </a:lvl1pPr>
      <a:lvl2pPr marL="738759" indent="-283595" algn="l" defTabSz="910341" rtl="0" eaLnBrk="1" fontAlgn="base" hangingPunct="1">
        <a:spcBef>
          <a:spcPct val="20000"/>
        </a:spcBef>
        <a:spcAft>
          <a:spcPct val="0"/>
        </a:spcAft>
        <a:buChar char="–"/>
        <a:defRPr sz="2800">
          <a:solidFill>
            <a:schemeClr val="tx1"/>
          </a:solidFill>
          <a:latin typeface="+mn-lt"/>
        </a:defRPr>
      </a:lvl2pPr>
      <a:lvl3pPr marL="1137218" indent="-226891" algn="l" defTabSz="910341" rtl="0" eaLnBrk="1" fontAlgn="base" hangingPunct="1">
        <a:spcBef>
          <a:spcPct val="20000"/>
        </a:spcBef>
        <a:spcAft>
          <a:spcPct val="0"/>
        </a:spcAft>
        <a:buChar char="•"/>
        <a:defRPr sz="2400">
          <a:solidFill>
            <a:schemeClr val="tx1"/>
          </a:solidFill>
          <a:latin typeface="+mn-lt"/>
        </a:defRPr>
      </a:lvl3pPr>
      <a:lvl4pPr marL="1592388" indent="-226891" algn="l" defTabSz="910341" rtl="0" eaLnBrk="1" fontAlgn="base" hangingPunct="1">
        <a:spcBef>
          <a:spcPct val="20000"/>
        </a:spcBef>
        <a:spcAft>
          <a:spcPct val="0"/>
        </a:spcAft>
        <a:buChar char="–"/>
        <a:defRPr sz="2000">
          <a:solidFill>
            <a:schemeClr val="tx1"/>
          </a:solidFill>
          <a:latin typeface="+mn-lt"/>
        </a:defRPr>
      </a:lvl4pPr>
      <a:lvl5pPr marL="2047554" indent="-226891" algn="l" defTabSz="910341" rtl="0" eaLnBrk="1" fontAlgn="base" hangingPunct="1">
        <a:spcBef>
          <a:spcPct val="20000"/>
        </a:spcBef>
        <a:spcAft>
          <a:spcPct val="0"/>
        </a:spcAft>
        <a:buChar char="»"/>
        <a:defRPr sz="2000">
          <a:solidFill>
            <a:schemeClr val="tx1"/>
          </a:solidFill>
          <a:latin typeface="+mn-lt"/>
        </a:defRPr>
      </a:lvl5pPr>
      <a:lvl6pPr marL="2455924" indent="-226891" algn="l" defTabSz="910341" rtl="0" eaLnBrk="1" fontAlgn="base" hangingPunct="1">
        <a:spcBef>
          <a:spcPct val="20000"/>
        </a:spcBef>
        <a:spcAft>
          <a:spcPct val="0"/>
        </a:spcAft>
        <a:buChar char="»"/>
        <a:defRPr sz="2000">
          <a:solidFill>
            <a:schemeClr val="tx1"/>
          </a:solidFill>
          <a:latin typeface="+mn-lt"/>
        </a:defRPr>
      </a:lvl6pPr>
      <a:lvl7pPr marL="2864309" indent="-226891" algn="l" defTabSz="910341" rtl="0" eaLnBrk="1" fontAlgn="base" hangingPunct="1">
        <a:spcBef>
          <a:spcPct val="20000"/>
        </a:spcBef>
        <a:spcAft>
          <a:spcPct val="0"/>
        </a:spcAft>
        <a:buChar char="»"/>
        <a:defRPr sz="2000">
          <a:solidFill>
            <a:schemeClr val="tx1"/>
          </a:solidFill>
          <a:latin typeface="+mn-lt"/>
        </a:defRPr>
      </a:lvl7pPr>
      <a:lvl8pPr marL="3272682" indent="-226891" algn="l" defTabSz="910341" rtl="0" eaLnBrk="1" fontAlgn="base" hangingPunct="1">
        <a:spcBef>
          <a:spcPct val="20000"/>
        </a:spcBef>
        <a:spcAft>
          <a:spcPct val="0"/>
        </a:spcAft>
        <a:buChar char="»"/>
        <a:defRPr sz="2000">
          <a:solidFill>
            <a:schemeClr val="tx1"/>
          </a:solidFill>
          <a:latin typeface="+mn-lt"/>
        </a:defRPr>
      </a:lvl8pPr>
      <a:lvl9pPr marL="3681064" indent="-226891" algn="l" defTabSz="910341"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6746" rtl="0" eaLnBrk="1" latinLnBrk="0" hangingPunct="1">
        <a:defRPr sz="1600" kern="1200">
          <a:solidFill>
            <a:schemeClr val="tx1"/>
          </a:solidFill>
          <a:latin typeface="+mn-lt"/>
          <a:ea typeface="+mn-ea"/>
          <a:cs typeface="+mn-cs"/>
        </a:defRPr>
      </a:lvl1pPr>
      <a:lvl2pPr marL="408374" algn="l" defTabSz="816746" rtl="0" eaLnBrk="1" latinLnBrk="0" hangingPunct="1">
        <a:defRPr sz="1600" kern="1200">
          <a:solidFill>
            <a:schemeClr val="tx1"/>
          </a:solidFill>
          <a:latin typeface="+mn-lt"/>
          <a:ea typeface="+mn-ea"/>
          <a:cs typeface="+mn-cs"/>
        </a:defRPr>
      </a:lvl2pPr>
      <a:lvl3pPr marL="816746" algn="l" defTabSz="816746" rtl="0" eaLnBrk="1" latinLnBrk="0" hangingPunct="1">
        <a:defRPr sz="1600" kern="1200">
          <a:solidFill>
            <a:schemeClr val="tx1"/>
          </a:solidFill>
          <a:latin typeface="+mn-lt"/>
          <a:ea typeface="+mn-ea"/>
          <a:cs typeface="+mn-cs"/>
        </a:defRPr>
      </a:lvl3pPr>
      <a:lvl4pPr marL="1225128" algn="l" defTabSz="816746" rtl="0" eaLnBrk="1" latinLnBrk="0" hangingPunct="1">
        <a:defRPr sz="1600" kern="1200">
          <a:solidFill>
            <a:schemeClr val="tx1"/>
          </a:solidFill>
          <a:latin typeface="+mn-lt"/>
          <a:ea typeface="+mn-ea"/>
          <a:cs typeface="+mn-cs"/>
        </a:defRPr>
      </a:lvl4pPr>
      <a:lvl5pPr marL="1633503" algn="l" defTabSz="816746" rtl="0" eaLnBrk="1" latinLnBrk="0" hangingPunct="1">
        <a:defRPr sz="1600" kern="1200">
          <a:solidFill>
            <a:schemeClr val="tx1"/>
          </a:solidFill>
          <a:latin typeface="+mn-lt"/>
          <a:ea typeface="+mn-ea"/>
          <a:cs typeface="+mn-cs"/>
        </a:defRPr>
      </a:lvl5pPr>
      <a:lvl6pPr marL="2041886" algn="l" defTabSz="816746" rtl="0" eaLnBrk="1" latinLnBrk="0" hangingPunct="1">
        <a:defRPr sz="1600" kern="1200">
          <a:solidFill>
            <a:schemeClr val="tx1"/>
          </a:solidFill>
          <a:latin typeface="+mn-lt"/>
          <a:ea typeface="+mn-ea"/>
          <a:cs typeface="+mn-cs"/>
        </a:defRPr>
      </a:lvl6pPr>
      <a:lvl7pPr marL="2450260" algn="l" defTabSz="816746" rtl="0" eaLnBrk="1" latinLnBrk="0" hangingPunct="1">
        <a:defRPr sz="1600" kern="1200">
          <a:solidFill>
            <a:schemeClr val="tx1"/>
          </a:solidFill>
          <a:latin typeface="+mn-lt"/>
          <a:ea typeface="+mn-ea"/>
          <a:cs typeface="+mn-cs"/>
        </a:defRPr>
      </a:lvl7pPr>
      <a:lvl8pPr marL="2858636" algn="l" defTabSz="816746" rtl="0" eaLnBrk="1" latinLnBrk="0" hangingPunct="1">
        <a:defRPr sz="1600" kern="1200">
          <a:solidFill>
            <a:schemeClr val="tx1"/>
          </a:solidFill>
          <a:latin typeface="+mn-lt"/>
          <a:ea typeface="+mn-ea"/>
          <a:cs typeface="+mn-cs"/>
        </a:defRPr>
      </a:lvl8pPr>
      <a:lvl9pPr marL="3267012" algn="l" defTabSz="816746" rtl="0" eaLnBrk="1" latinLnBrk="0" hangingPunct="1">
        <a:defRPr sz="1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7113" name="Picture 9" descr="ppt-header"/>
          <p:cNvPicPr>
            <a:picLocks noChangeAspect="1" noChangeArrowheads="1"/>
          </p:cNvPicPr>
          <p:nvPr/>
        </p:nvPicPr>
        <p:blipFill>
          <a:blip r:embed="rId13" cstate="print"/>
          <a:srcRect/>
          <a:stretch>
            <a:fillRect/>
          </a:stretch>
        </p:blipFill>
        <p:spPr bwMode="auto">
          <a:xfrm>
            <a:off x="0" y="0"/>
            <a:ext cx="9144000" cy="1005728"/>
          </a:xfrm>
          <a:prstGeom prst="rect">
            <a:avLst/>
          </a:prstGeom>
          <a:noFill/>
        </p:spPr>
      </p:pic>
      <p:sp>
        <p:nvSpPr>
          <p:cNvPr id="47106" name="Rectangle 2"/>
          <p:cNvSpPr>
            <a:spLocks noGrp="1" noChangeArrowheads="1"/>
          </p:cNvSpPr>
          <p:nvPr>
            <p:ph type="title"/>
          </p:nvPr>
        </p:nvSpPr>
        <p:spPr bwMode="auto">
          <a:xfrm>
            <a:off x="457525" y="67235"/>
            <a:ext cx="8229023" cy="874059"/>
          </a:xfrm>
          <a:prstGeom prst="rect">
            <a:avLst/>
          </a:prstGeom>
          <a:noFill/>
          <a:ln w="9525">
            <a:noFill/>
            <a:miter lim="800000"/>
            <a:headEnd/>
            <a:tailEnd/>
          </a:ln>
          <a:effectLst/>
        </p:spPr>
        <p:txBody>
          <a:bodyPr vert="horz" wrap="square" lIns="91046" tIns="45525" rIns="91046" bIns="45525" numCol="1" anchor="ctr" anchorCtr="0" compatLnSpc="1">
            <a:prstTxWarp prst="textNoShape">
              <a:avLst/>
            </a:prstTxWarp>
          </a:bodyPr>
          <a:lstStyle/>
          <a:p>
            <a:pPr lvl="0"/>
            <a:r>
              <a:rPr lang="en-US" smtClean="0"/>
              <a:t>Click to edit Master title style</a:t>
            </a:r>
            <a:endParaRPr lang="en-CA" smtClean="0"/>
          </a:p>
        </p:txBody>
      </p:sp>
      <p:sp>
        <p:nvSpPr>
          <p:cNvPr id="47107" name="Rectangle 3"/>
          <p:cNvSpPr>
            <a:spLocks noGrp="1" noChangeArrowheads="1"/>
          </p:cNvSpPr>
          <p:nvPr>
            <p:ph type="body" idx="1"/>
          </p:nvPr>
        </p:nvSpPr>
        <p:spPr bwMode="auto">
          <a:xfrm>
            <a:off x="457525" y="1599643"/>
            <a:ext cx="8229023" cy="4527176"/>
          </a:xfrm>
          <a:prstGeom prst="rect">
            <a:avLst/>
          </a:prstGeom>
          <a:noFill/>
          <a:ln w="9525">
            <a:noFill/>
            <a:miter lim="800000"/>
            <a:headEnd/>
            <a:tailEnd/>
          </a:ln>
          <a:effectLst/>
        </p:spPr>
        <p:txBody>
          <a:bodyPr vert="horz" wrap="square" lIns="91046" tIns="45525" rIns="91046" bIns="4552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7114" name="Text Box 10"/>
          <p:cNvSpPr txBox="1">
            <a:spLocks noChangeArrowheads="1"/>
          </p:cNvSpPr>
          <p:nvPr/>
        </p:nvSpPr>
        <p:spPr bwMode="auto">
          <a:xfrm>
            <a:off x="158750" y="6514821"/>
            <a:ext cx="3443432" cy="221359"/>
          </a:xfrm>
          <a:prstGeom prst="rect">
            <a:avLst/>
          </a:prstGeom>
          <a:noFill/>
          <a:ln w="9525">
            <a:noFill/>
            <a:miter lim="800000"/>
            <a:headEnd/>
            <a:tailEnd/>
          </a:ln>
          <a:effectLst/>
        </p:spPr>
        <p:txBody>
          <a:bodyPr lIns="81724" tIns="40860" rIns="81724" bIns="40860">
            <a:spAutoFit/>
          </a:bodyPr>
          <a:lstStyle/>
          <a:p>
            <a:pPr>
              <a:spcBef>
                <a:spcPct val="50000"/>
              </a:spcBef>
            </a:pPr>
            <a:r>
              <a:rPr lang="en-CA" sz="900" dirty="0">
                <a:solidFill>
                  <a:srgbClr val="CC0000"/>
                </a:solidFill>
              </a:rPr>
              <a:t>1-888-SCOUTS-NOW | scouts.ca | 1-888-SCOUTS-OUI</a:t>
            </a: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0767" rtl="0" eaLnBrk="1" fontAlgn="base" hangingPunct="1">
        <a:spcBef>
          <a:spcPct val="0"/>
        </a:spcBef>
        <a:spcAft>
          <a:spcPct val="0"/>
        </a:spcAft>
        <a:defRPr sz="4400">
          <a:solidFill>
            <a:schemeClr val="tx2"/>
          </a:solidFill>
          <a:latin typeface="+mj-lt"/>
          <a:ea typeface="+mj-ea"/>
          <a:cs typeface="+mj-cs"/>
        </a:defRPr>
      </a:lvl1pPr>
      <a:lvl2pPr algn="l" defTabSz="910767" rtl="0" eaLnBrk="1" fontAlgn="base" hangingPunct="1">
        <a:spcBef>
          <a:spcPct val="0"/>
        </a:spcBef>
        <a:spcAft>
          <a:spcPct val="0"/>
        </a:spcAft>
        <a:defRPr sz="4400">
          <a:solidFill>
            <a:schemeClr val="tx2"/>
          </a:solidFill>
          <a:latin typeface="Arial" charset="0"/>
        </a:defRPr>
      </a:lvl2pPr>
      <a:lvl3pPr algn="l" defTabSz="910767" rtl="0" eaLnBrk="1" fontAlgn="base" hangingPunct="1">
        <a:spcBef>
          <a:spcPct val="0"/>
        </a:spcBef>
        <a:spcAft>
          <a:spcPct val="0"/>
        </a:spcAft>
        <a:defRPr sz="4400">
          <a:solidFill>
            <a:schemeClr val="tx2"/>
          </a:solidFill>
          <a:latin typeface="Arial" charset="0"/>
        </a:defRPr>
      </a:lvl3pPr>
      <a:lvl4pPr algn="l" defTabSz="910767" rtl="0" eaLnBrk="1" fontAlgn="base" hangingPunct="1">
        <a:spcBef>
          <a:spcPct val="0"/>
        </a:spcBef>
        <a:spcAft>
          <a:spcPct val="0"/>
        </a:spcAft>
        <a:defRPr sz="4400">
          <a:solidFill>
            <a:schemeClr val="tx2"/>
          </a:solidFill>
          <a:latin typeface="Arial" charset="0"/>
        </a:defRPr>
      </a:lvl4pPr>
      <a:lvl5pPr algn="l" defTabSz="910767" rtl="0" eaLnBrk="1" fontAlgn="base" hangingPunct="1">
        <a:spcBef>
          <a:spcPct val="0"/>
        </a:spcBef>
        <a:spcAft>
          <a:spcPct val="0"/>
        </a:spcAft>
        <a:defRPr sz="4400">
          <a:solidFill>
            <a:schemeClr val="tx2"/>
          </a:solidFill>
          <a:latin typeface="Arial" charset="0"/>
        </a:defRPr>
      </a:lvl5pPr>
      <a:lvl6pPr marL="408564" algn="l" defTabSz="910767" rtl="0" eaLnBrk="1" fontAlgn="base" hangingPunct="1">
        <a:spcBef>
          <a:spcPct val="0"/>
        </a:spcBef>
        <a:spcAft>
          <a:spcPct val="0"/>
        </a:spcAft>
        <a:defRPr sz="4400">
          <a:solidFill>
            <a:schemeClr val="tx2"/>
          </a:solidFill>
          <a:latin typeface="Arial" charset="0"/>
        </a:defRPr>
      </a:lvl6pPr>
      <a:lvl7pPr marL="817130" algn="l" defTabSz="910767" rtl="0" eaLnBrk="1" fontAlgn="base" hangingPunct="1">
        <a:spcBef>
          <a:spcPct val="0"/>
        </a:spcBef>
        <a:spcAft>
          <a:spcPct val="0"/>
        </a:spcAft>
        <a:defRPr sz="4400">
          <a:solidFill>
            <a:schemeClr val="tx2"/>
          </a:solidFill>
          <a:latin typeface="Arial" charset="0"/>
        </a:defRPr>
      </a:lvl7pPr>
      <a:lvl8pPr marL="1225701" algn="l" defTabSz="910767" rtl="0" eaLnBrk="1" fontAlgn="base" hangingPunct="1">
        <a:spcBef>
          <a:spcPct val="0"/>
        </a:spcBef>
        <a:spcAft>
          <a:spcPct val="0"/>
        </a:spcAft>
        <a:defRPr sz="4400">
          <a:solidFill>
            <a:schemeClr val="tx2"/>
          </a:solidFill>
          <a:latin typeface="Arial" charset="0"/>
        </a:defRPr>
      </a:lvl8pPr>
      <a:lvl9pPr marL="1634267" algn="l" defTabSz="910767" rtl="0" eaLnBrk="1" fontAlgn="base" hangingPunct="1">
        <a:spcBef>
          <a:spcPct val="0"/>
        </a:spcBef>
        <a:spcAft>
          <a:spcPct val="0"/>
        </a:spcAft>
        <a:defRPr sz="4400">
          <a:solidFill>
            <a:schemeClr val="tx2"/>
          </a:solidFill>
          <a:latin typeface="Arial" charset="0"/>
        </a:defRPr>
      </a:lvl9pPr>
    </p:titleStyle>
    <p:bodyStyle>
      <a:lvl1pPr marL="341893" indent="-341893" algn="l" defTabSz="910767" rtl="0" eaLnBrk="1" fontAlgn="base" hangingPunct="1">
        <a:spcBef>
          <a:spcPct val="20000"/>
        </a:spcBef>
        <a:spcAft>
          <a:spcPct val="0"/>
        </a:spcAft>
        <a:buChar char="•"/>
        <a:defRPr sz="3200">
          <a:solidFill>
            <a:schemeClr val="tx1"/>
          </a:solidFill>
          <a:latin typeface="+mn-lt"/>
          <a:ea typeface="+mn-ea"/>
          <a:cs typeface="+mn-cs"/>
        </a:defRPr>
      </a:lvl1pPr>
      <a:lvl2pPr marL="739103" indent="-283728" algn="l" defTabSz="910767" rtl="0" eaLnBrk="1" fontAlgn="base" hangingPunct="1">
        <a:spcBef>
          <a:spcPct val="20000"/>
        </a:spcBef>
        <a:spcAft>
          <a:spcPct val="0"/>
        </a:spcAft>
        <a:buChar char="–"/>
        <a:defRPr sz="2800">
          <a:solidFill>
            <a:schemeClr val="tx1"/>
          </a:solidFill>
          <a:latin typeface="+mn-lt"/>
        </a:defRPr>
      </a:lvl2pPr>
      <a:lvl3pPr marL="1137750" indent="-226996" algn="l" defTabSz="910767" rtl="0" eaLnBrk="1" fontAlgn="base" hangingPunct="1">
        <a:spcBef>
          <a:spcPct val="20000"/>
        </a:spcBef>
        <a:spcAft>
          <a:spcPct val="0"/>
        </a:spcAft>
        <a:buChar char="•"/>
        <a:defRPr sz="2400">
          <a:solidFill>
            <a:schemeClr val="tx1"/>
          </a:solidFill>
          <a:latin typeface="+mn-lt"/>
        </a:defRPr>
      </a:lvl3pPr>
      <a:lvl4pPr marL="1593133" indent="-226996" algn="l" defTabSz="910767" rtl="0" eaLnBrk="1" fontAlgn="base" hangingPunct="1">
        <a:spcBef>
          <a:spcPct val="20000"/>
        </a:spcBef>
        <a:spcAft>
          <a:spcPct val="0"/>
        </a:spcAft>
        <a:buChar char="–"/>
        <a:defRPr sz="2000">
          <a:solidFill>
            <a:schemeClr val="tx1"/>
          </a:solidFill>
          <a:latin typeface="+mn-lt"/>
        </a:defRPr>
      </a:lvl4pPr>
      <a:lvl5pPr marL="2048511" indent="-226996" algn="l" defTabSz="910767" rtl="0" eaLnBrk="1" fontAlgn="base" hangingPunct="1">
        <a:spcBef>
          <a:spcPct val="20000"/>
        </a:spcBef>
        <a:spcAft>
          <a:spcPct val="0"/>
        </a:spcAft>
        <a:buChar char="»"/>
        <a:defRPr sz="2000">
          <a:solidFill>
            <a:schemeClr val="tx1"/>
          </a:solidFill>
          <a:latin typeface="+mn-lt"/>
        </a:defRPr>
      </a:lvl5pPr>
      <a:lvl6pPr marL="2457073" indent="-226996" algn="l" defTabSz="910767" rtl="0" eaLnBrk="1" fontAlgn="base" hangingPunct="1">
        <a:spcBef>
          <a:spcPct val="20000"/>
        </a:spcBef>
        <a:spcAft>
          <a:spcPct val="0"/>
        </a:spcAft>
        <a:buChar char="»"/>
        <a:defRPr sz="2000">
          <a:solidFill>
            <a:schemeClr val="tx1"/>
          </a:solidFill>
          <a:latin typeface="+mn-lt"/>
        </a:defRPr>
      </a:lvl6pPr>
      <a:lvl7pPr marL="2865649" indent="-226996" algn="l" defTabSz="910767" rtl="0" eaLnBrk="1" fontAlgn="base" hangingPunct="1">
        <a:spcBef>
          <a:spcPct val="20000"/>
        </a:spcBef>
        <a:spcAft>
          <a:spcPct val="0"/>
        </a:spcAft>
        <a:buChar char="»"/>
        <a:defRPr sz="2000">
          <a:solidFill>
            <a:schemeClr val="tx1"/>
          </a:solidFill>
          <a:latin typeface="+mn-lt"/>
        </a:defRPr>
      </a:lvl7pPr>
      <a:lvl8pPr marL="3274213" indent="-226996" algn="l" defTabSz="910767" rtl="0" eaLnBrk="1" fontAlgn="base" hangingPunct="1">
        <a:spcBef>
          <a:spcPct val="20000"/>
        </a:spcBef>
        <a:spcAft>
          <a:spcPct val="0"/>
        </a:spcAft>
        <a:buChar char="»"/>
        <a:defRPr sz="2000">
          <a:solidFill>
            <a:schemeClr val="tx1"/>
          </a:solidFill>
          <a:latin typeface="+mn-lt"/>
        </a:defRPr>
      </a:lvl8pPr>
      <a:lvl9pPr marL="3682785" indent="-226996" algn="l" defTabSz="910767"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7130" rtl="0" eaLnBrk="1" latinLnBrk="0" hangingPunct="1">
        <a:defRPr sz="1600" kern="1200">
          <a:solidFill>
            <a:schemeClr val="tx1"/>
          </a:solidFill>
          <a:latin typeface="+mn-lt"/>
          <a:ea typeface="+mn-ea"/>
          <a:cs typeface="+mn-cs"/>
        </a:defRPr>
      </a:lvl1pPr>
      <a:lvl2pPr marL="408564" algn="l" defTabSz="817130" rtl="0" eaLnBrk="1" latinLnBrk="0" hangingPunct="1">
        <a:defRPr sz="1600" kern="1200">
          <a:solidFill>
            <a:schemeClr val="tx1"/>
          </a:solidFill>
          <a:latin typeface="+mn-lt"/>
          <a:ea typeface="+mn-ea"/>
          <a:cs typeface="+mn-cs"/>
        </a:defRPr>
      </a:lvl2pPr>
      <a:lvl3pPr marL="817130" algn="l" defTabSz="817130" rtl="0" eaLnBrk="1" latinLnBrk="0" hangingPunct="1">
        <a:defRPr sz="1600" kern="1200">
          <a:solidFill>
            <a:schemeClr val="tx1"/>
          </a:solidFill>
          <a:latin typeface="+mn-lt"/>
          <a:ea typeface="+mn-ea"/>
          <a:cs typeface="+mn-cs"/>
        </a:defRPr>
      </a:lvl3pPr>
      <a:lvl4pPr marL="1225701" algn="l" defTabSz="817130" rtl="0" eaLnBrk="1" latinLnBrk="0" hangingPunct="1">
        <a:defRPr sz="1600" kern="1200">
          <a:solidFill>
            <a:schemeClr val="tx1"/>
          </a:solidFill>
          <a:latin typeface="+mn-lt"/>
          <a:ea typeface="+mn-ea"/>
          <a:cs typeface="+mn-cs"/>
        </a:defRPr>
      </a:lvl4pPr>
      <a:lvl5pPr marL="1634267" algn="l" defTabSz="817130" rtl="0" eaLnBrk="1" latinLnBrk="0" hangingPunct="1">
        <a:defRPr sz="1600" kern="1200">
          <a:solidFill>
            <a:schemeClr val="tx1"/>
          </a:solidFill>
          <a:latin typeface="+mn-lt"/>
          <a:ea typeface="+mn-ea"/>
          <a:cs typeface="+mn-cs"/>
        </a:defRPr>
      </a:lvl5pPr>
      <a:lvl6pPr marL="2042841" algn="l" defTabSz="817130" rtl="0" eaLnBrk="1" latinLnBrk="0" hangingPunct="1">
        <a:defRPr sz="1600" kern="1200">
          <a:solidFill>
            <a:schemeClr val="tx1"/>
          </a:solidFill>
          <a:latin typeface="+mn-lt"/>
          <a:ea typeface="+mn-ea"/>
          <a:cs typeface="+mn-cs"/>
        </a:defRPr>
      </a:lvl6pPr>
      <a:lvl7pPr marL="2451407" algn="l" defTabSz="817130" rtl="0" eaLnBrk="1" latinLnBrk="0" hangingPunct="1">
        <a:defRPr sz="1600" kern="1200">
          <a:solidFill>
            <a:schemeClr val="tx1"/>
          </a:solidFill>
          <a:latin typeface="+mn-lt"/>
          <a:ea typeface="+mn-ea"/>
          <a:cs typeface="+mn-cs"/>
        </a:defRPr>
      </a:lvl7pPr>
      <a:lvl8pPr marL="2859973" algn="l" defTabSz="817130" rtl="0" eaLnBrk="1" latinLnBrk="0" hangingPunct="1">
        <a:defRPr sz="1600" kern="1200">
          <a:solidFill>
            <a:schemeClr val="tx1"/>
          </a:solidFill>
          <a:latin typeface="+mn-lt"/>
          <a:ea typeface="+mn-ea"/>
          <a:cs typeface="+mn-cs"/>
        </a:defRPr>
      </a:lvl8pPr>
      <a:lvl9pPr marL="3268541" algn="l" defTabSz="817130" rtl="0" eaLnBrk="1" latinLnBrk="0" hangingPunct="1">
        <a:defRPr sz="16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457526" y="274544"/>
            <a:ext cx="8229023" cy="1143000"/>
          </a:xfrm>
          <a:prstGeom prst="rect">
            <a:avLst/>
          </a:prstGeom>
          <a:noFill/>
          <a:ln w="9525">
            <a:noFill/>
            <a:miter lim="800000"/>
            <a:headEnd/>
            <a:tailEnd/>
          </a:ln>
          <a:effectLst/>
        </p:spPr>
        <p:txBody>
          <a:bodyPr vert="horz" wrap="square" lIns="91024" tIns="45514" rIns="91024" bIns="45514" numCol="1" anchor="ctr" anchorCtr="0" compatLnSpc="1">
            <a:prstTxWarp prst="textNoShape">
              <a:avLst/>
            </a:prstTxWarp>
          </a:bodyPr>
          <a:lstStyle/>
          <a:p>
            <a:pPr lvl="0"/>
            <a:r>
              <a:rPr lang="en-US" smtClean="0"/>
              <a:t>Click to edit Master title style</a:t>
            </a:r>
            <a:endParaRPr lang="en-CA" smtClean="0"/>
          </a:p>
        </p:txBody>
      </p:sp>
      <p:sp>
        <p:nvSpPr>
          <p:cNvPr id="49155" name="Rectangle 3"/>
          <p:cNvSpPr>
            <a:spLocks noGrp="1" noChangeArrowheads="1"/>
          </p:cNvSpPr>
          <p:nvPr>
            <p:ph type="body" idx="1"/>
          </p:nvPr>
        </p:nvSpPr>
        <p:spPr bwMode="auto">
          <a:xfrm>
            <a:off x="457526" y="1599643"/>
            <a:ext cx="8229023" cy="4527176"/>
          </a:xfrm>
          <a:prstGeom prst="rect">
            <a:avLst/>
          </a:prstGeom>
          <a:noFill/>
          <a:ln w="9525">
            <a:noFill/>
            <a:miter lim="800000"/>
            <a:headEnd/>
            <a:tailEnd/>
          </a:ln>
          <a:effectLst/>
        </p:spPr>
        <p:txBody>
          <a:bodyPr vert="horz" wrap="square" lIns="91024" tIns="45514" rIns="91024" bIns="4551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9156" name="Rectangle 4"/>
          <p:cNvSpPr>
            <a:spLocks noGrp="1" noChangeArrowheads="1"/>
          </p:cNvSpPr>
          <p:nvPr>
            <p:ph type="dt" sz="half" idx="2"/>
          </p:nvPr>
        </p:nvSpPr>
        <p:spPr bwMode="auto">
          <a:xfrm>
            <a:off x="457518" y="6245879"/>
            <a:ext cx="2133023" cy="476250"/>
          </a:xfrm>
          <a:prstGeom prst="rect">
            <a:avLst/>
          </a:prstGeom>
          <a:noFill/>
          <a:ln w="9525">
            <a:noFill/>
            <a:miter lim="800000"/>
            <a:headEnd/>
            <a:tailEnd/>
          </a:ln>
          <a:effectLst/>
        </p:spPr>
        <p:txBody>
          <a:bodyPr vert="horz" wrap="square" lIns="91024" tIns="45514" rIns="91024" bIns="45514" numCol="1" anchor="t" anchorCtr="0" compatLnSpc="1">
            <a:prstTxWarp prst="textNoShape">
              <a:avLst/>
            </a:prstTxWarp>
          </a:bodyPr>
          <a:lstStyle>
            <a:lvl1pPr defTabSz="910661">
              <a:defRPr sz="1400"/>
            </a:lvl1pPr>
          </a:lstStyle>
          <a:p>
            <a:fld id="{F43339EC-A4E4-4ED6-B29D-10CA6D7424A3}" type="datetime1">
              <a:rPr lang="en-CA"/>
              <a:pPr/>
              <a:t>16/11/2011</a:t>
            </a:fld>
            <a:endParaRPr lang="en-CA" dirty="0"/>
          </a:p>
        </p:txBody>
      </p:sp>
      <p:sp>
        <p:nvSpPr>
          <p:cNvPr id="49157" name="Rectangle 5"/>
          <p:cNvSpPr>
            <a:spLocks noGrp="1" noChangeArrowheads="1"/>
          </p:cNvSpPr>
          <p:nvPr>
            <p:ph type="ftr" sz="quarter" idx="3"/>
          </p:nvPr>
        </p:nvSpPr>
        <p:spPr bwMode="auto">
          <a:xfrm>
            <a:off x="3124526" y="6245879"/>
            <a:ext cx="2895023" cy="476250"/>
          </a:xfrm>
          <a:prstGeom prst="rect">
            <a:avLst/>
          </a:prstGeom>
          <a:noFill/>
          <a:ln w="9525">
            <a:noFill/>
            <a:miter lim="800000"/>
            <a:headEnd/>
            <a:tailEnd/>
          </a:ln>
          <a:effectLst/>
        </p:spPr>
        <p:txBody>
          <a:bodyPr vert="horz" wrap="square" lIns="91024" tIns="45514" rIns="91024" bIns="45514" numCol="1" anchor="t" anchorCtr="0" compatLnSpc="1">
            <a:prstTxWarp prst="textNoShape">
              <a:avLst/>
            </a:prstTxWarp>
          </a:bodyPr>
          <a:lstStyle>
            <a:lvl1pPr algn="ctr" defTabSz="910661">
              <a:defRPr sz="1400"/>
            </a:lvl1pPr>
          </a:lstStyle>
          <a:p>
            <a:r>
              <a:rPr lang="en-CA" dirty="0"/>
              <a:t>Slide Number</a:t>
            </a:r>
          </a:p>
        </p:txBody>
      </p:sp>
      <p:sp>
        <p:nvSpPr>
          <p:cNvPr id="49158" name="Rectangle 6"/>
          <p:cNvSpPr>
            <a:spLocks noGrp="1" noChangeArrowheads="1"/>
          </p:cNvSpPr>
          <p:nvPr>
            <p:ph type="sldNum" sz="quarter" idx="4"/>
          </p:nvPr>
        </p:nvSpPr>
        <p:spPr bwMode="auto">
          <a:xfrm>
            <a:off x="6553526" y="6245879"/>
            <a:ext cx="2133023" cy="476250"/>
          </a:xfrm>
          <a:prstGeom prst="rect">
            <a:avLst/>
          </a:prstGeom>
          <a:noFill/>
          <a:ln w="9525">
            <a:noFill/>
            <a:miter lim="800000"/>
            <a:headEnd/>
            <a:tailEnd/>
          </a:ln>
          <a:effectLst/>
        </p:spPr>
        <p:txBody>
          <a:bodyPr vert="horz" wrap="square" lIns="91024" tIns="45514" rIns="91024" bIns="45514" numCol="1" anchor="t" anchorCtr="0" compatLnSpc="1">
            <a:prstTxWarp prst="textNoShape">
              <a:avLst/>
            </a:prstTxWarp>
          </a:bodyPr>
          <a:lstStyle>
            <a:lvl1pPr algn="r" defTabSz="910661">
              <a:defRPr sz="1400"/>
            </a:lvl1pPr>
          </a:lstStyle>
          <a:p>
            <a:fld id="{7F8103D9-A76D-491F-A7D8-88747EBF1514}" type="slidenum">
              <a:rPr lang="en-CA"/>
              <a:pPr/>
              <a:t>‹#›</a:t>
            </a:fld>
            <a:endParaRPr lang="en-CA" dirty="0"/>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hdr="0" dt="0"/>
  <p:txStyles>
    <p:titleStyle>
      <a:lvl1pPr algn="ctr" defTabSz="910661" rtl="0" eaLnBrk="1" fontAlgn="base" hangingPunct="1">
        <a:spcBef>
          <a:spcPct val="0"/>
        </a:spcBef>
        <a:spcAft>
          <a:spcPct val="0"/>
        </a:spcAft>
        <a:defRPr sz="4400">
          <a:solidFill>
            <a:schemeClr val="tx2"/>
          </a:solidFill>
          <a:latin typeface="+mj-lt"/>
          <a:ea typeface="+mj-ea"/>
          <a:cs typeface="+mj-cs"/>
        </a:defRPr>
      </a:lvl1pPr>
      <a:lvl2pPr algn="ctr" defTabSz="910661" rtl="0" eaLnBrk="1" fontAlgn="base" hangingPunct="1">
        <a:spcBef>
          <a:spcPct val="0"/>
        </a:spcBef>
        <a:spcAft>
          <a:spcPct val="0"/>
        </a:spcAft>
        <a:defRPr sz="4400">
          <a:solidFill>
            <a:schemeClr val="tx2"/>
          </a:solidFill>
          <a:latin typeface="Arial" charset="0"/>
        </a:defRPr>
      </a:lvl2pPr>
      <a:lvl3pPr algn="ctr" defTabSz="910661" rtl="0" eaLnBrk="1" fontAlgn="base" hangingPunct="1">
        <a:spcBef>
          <a:spcPct val="0"/>
        </a:spcBef>
        <a:spcAft>
          <a:spcPct val="0"/>
        </a:spcAft>
        <a:defRPr sz="4400">
          <a:solidFill>
            <a:schemeClr val="tx2"/>
          </a:solidFill>
          <a:latin typeface="Arial" charset="0"/>
        </a:defRPr>
      </a:lvl3pPr>
      <a:lvl4pPr algn="ctr" defTabSz="910661" rtl="0" eaLnBrk="1" fontAlgn="base" hangingPunct="1">
        <a:spcBef>
          <a:spcPct val="0"/>
        </a:spcBef>
        <a:spcAft>
          <a:spcPct val="0"/>
        </a:spcAft>
        <a:defRPr sz="4400">
          <a:solidFill>
            <a:schemeClr val="tx2"/>
          </a:solidFill>
          <a:latin typeface="Arial" charset="0"/>
        </a:defRPr>
      </a:lvl4pPr>
      <a:lvl5pPr algn="ctr" defTabSz="910661" rtl="0" eaLnBrk="1" fontAlgn="base" hangingPunct="1">
        <a:spcBef>
          <a:spcPct val="0"/>
        </a:spcBef>
        <a:spcAft>
          <a:spcPct val="0"/>
        </a:spcAft>
        <a:defRPr sz="4400">
          <a:solidFill>
            <a:schemeClr val="tx2"/>
          </a:solidFill>
          <a:latin typeface="Arial" charset="0"/>
        </a:defRPr>
      </a:lvl5pPr>
      <a:lvl6pPr marL="408516" algn="ctr" defTabSz="910661" rtl="0" eaLnBrk="1" fontAlgn="base" hangingPunct="1">
        <a:spcBef>
          <a:spcPct val="0"/>
        </a:spcBef>
        <a:spcAft>
          <a:spcPct val="0"/>
        </a:spcAft>
        <a:defRPr sz="4400">
          <a:solidFill>
            <a:schemeClr val="tx2"/>
          </a:solidFill>
          <a:latin typeface="Arial" charset="0"/>
        </a:defRPr>
      </a:lvl6pPr>
      <a:lvl7pPr marL="817034" algn="ctr" defTabSz="910661" rtl="0" eaLnBrk="1" fontAlgn="base" hangingPunct="1">
        <a:spcBef>
          <a:spcPct val="0"/>
        </a:spcBef>
        <a:spcAft>
          <a:spcPct val="0"/>
        </a:spcAft>
        <a:defRPr sz="4400">
          <a:solidFill>
            <a:schemeClr val="tx2"/>
          </a:solidFill>
          <a:latin typeface="Arial" charset="0"/>
        </a:defRPr>
      </a:lvl7pPr>
      <a:lvl8pPr marL="1225558" algn="ctr" defTabSz="910661" rtl="0" eaLnBrk="1" fontAlgn="base" hangingPunct="1">
        <a:spcBef>
          <a:spcPct val="0"/>
        </a:spcBef>
        <a:spcAft>
          <a:spcPct val="0"/>
        </a:spcAft>
        <a:defRPr sz="4400">
          <a:solidFill>
            <a:schemeClr val="tx2"/>
          </a:solidFill>
          <a:latin typeface="Arial" charset="0"/>
        </a:defRPr>
      </a:lvl8pPr>
      <a:lvl9pPr marL="1634076" algn="ctr" defTabSz="910661" rtl="0" eaLnBrk="1" fontAlgn="base" hangingPunct="1">
        <a:spcBef>
          <a:spcPct val="0"/>
        </a:spcBef>
        <a:spcAft>
          <a:spcPct val="0"/>
        </a:spcAft>
        <a:defRPr sz="4400">
          <a:solidFill>
            <a:schemeClr val="tx2"/>
          </a:solidFill>
          <a:latin typeface="Arial" charset="0"/>
        </a:defRPr>
      </a:lvl9pPr>
    </p:titleStyle>
    <p:bodyStyle>
      <a:lvl1pPr marL="341853" indent="-341853" algn="l" defTabSz="910661" rtl="0" eaLnBrk="1" fontAlgn="base" hangingPunct="1">
        <a:spcBef>
          <a:spcPct val="20000"/>
        </a:spcBef>
        <a:spcAft>
          <a:spcPct val="0"/>
        </a:spcAft>
        <a:buChar char="•"/>
        <a:defRPr sz="3200">
          <a:solidFill>
            <a:schemeClr val="tx1"/>
          </a:solidFill>
          <a:latin typeface="+mn-lt"/>
          <a:ea typeface="+mn-ea"/>
          <a:cs typeface="+mn-cs"/>
        </a:defRPr>
      </a:lvl1pPr>
      <a:lvl2pPr marL="739017" indent="-283695" algn="l" defTabSz="910661" rtl="0" eaLnBrk="1" fontAlgn="base" hangingPunct="1">
        <a:spcBef>
          <a:spcPct val="20000"/>
        </a:spcBef>
        <a:spcAft>
          <a:spcPct val="0"/>
        </a:spcAft>
        <a:buChar char="–"/>
        <a:defRPr sz="2800">
          <a:solidFill>
            <a:schemeClr val="tx1"/>
          </a:solidFill>
          <a:latin typeface="+mn-lt"/>
        </a:defRPr>
      </a:lvl2pPr>
      <a:lvl3pPr marL="1137617" indent="-226970" algn="l" defTabSz="910661" rtl="0" eaLnBrk="1" fontAlgn="base" hangingPunct="1">
        <a:spcBef>
          <a:spcPct val="20000"/>
        </a:spcBef>
        <a:spcAft>
          <a:spcPct val="0"/>
        </a:spcAft>
        <a:buChar char="•"/>
        <a:defRPr sz="2400">
          <a:solidFill>
            <a:schemeClr val="tx1"/>
          </a:solidFill>
          <a:latin typeface="+mn-lt"/>
        </a:defRPr>
      </a:lvl3pPr>
      <a:lvl4pPr marL="1592947" indent="-226970" algn="l" defTabSz="910661" rtl="0" eaLnBrk="1" fontAlgn="base" hangingPunct="1">
        <a:spcBef>
          <a:spcPct val="20000"/>
        </a:spcBef>
        <a:spcAft>
          <a:spcPct val="0"/>
        </a:spcAft>
        <a:buChar char="–"/>
        <a:defRPr sz="2000">
          <a:solidFill>
            <a:schemeClr val="tx1"/>
          </a:solidFill>
          <a:latin typeface="+mn-lt"/>
        </a:defRPr>
      </a:lvl4pPr>
      <a:lvl5pPr marL="2048272" indent="-226970" algn="l" defTabSz="910661" rtl="0" eaLnBrk="1" fontAlgn="base" hangingPunct="1">
        <a:spcBef>
          <a:spcPct val="20000"/>
        </a:spcBef>
        <a:spcAft>
          <a:spcPct val="0"/>
        </a:spcAft>
        <a:buChar char="»"/>
        <a:defRPr sz="2000">
          <a:solidFill>
            <a:schemeClr val="tx1"/>
          </a:solidFill>
          <a:latin typeface="+mn-lt"/>
        </a:defRPr>
      </a:lvl5pPr>
      <a:lvl6pPr marL="2456786" indent="-226970" algn="l" defTabSz="910661" rtl="0" eaLnBrk="1" fontAlgn="base" hangingPunct="1">
        <a:spcBef>
          <a:spcPct val="20000"/>
        </a:spcBef>
        <a:spcAft>
          <a:spcPct val="0"/>
        </a:spcAft>
        <a:buChar char="»"/>
        <a:defRPr sz="2000">
          <a:solidFill>
            <a:schemeClr val="tx1"/>
          </a:solidFill>
          <a:latin typeface="+mn-lt"/>
        </a:defRPr>
      </a:lvl6pPr>
      <a:lvl7pPr marL="2865314" indent="-226970" algn="l" defTabSz="910661" rtl="0" eaLnBrk="1" fontAlgn="base" hangingPunct="1">
        <a:spcBef>
          <a:spcPct val="20000"/>
        </a:spcBef>
        <a:spcAft>
          <a:spcPct val="0"/>
        </a:spcAft>
        <a:buChar char="»"/>
        <a:defRPr sz="2000">
          <a:solidFill>
            <a:schemeClr val="tx1"/>
          </a:solidFill>
          <a:latin typeface="+mn-lt"/>
        </a:defRPr>
      </a:lvl7pPr>
      <a:lvl8pPr marL="3273830" indent="-226970" algn="l" defTabSz="910661" rtl="0" eaLnBrk="1" fontAlgn="base" hangingPunct="1">
        <a:spcBef>
          <a:spcPct val="20000"/>
        </a:spcBef>
        <a:spcAft>
          <a:spcPct val="0"/>
        </a:spcAft>
        <a:buChar char="»"/>
        <a:defRPr sz="2000">
          <a:solidFill>
            <a:schemeClr val="tx1"/>
          </a:solidFill>
          <a:latin typeface="+mn-lt"/>
        </a:defRPr>
      </a:lvl8pPr>
      <a:lvl9pPr marL="3682354" indent="-226970" algn="l" defTabSz="910661"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7034" rtl="0" eaLnBrk="1" latinLnBrk="0" hangingPunct="1">
        <a:defRPr sz="1600" kern="1200">
          <a:solidFill>
            <a:schemeClr val="tx1"/>
          </a:solidFill>
          <a:latin typeface="+mn-lt"/>
          <a:ea typeface="+mn-ea"/>
          <a:cs typeface="+mn-cs"/>
        </a:defRPr>
      </a:lvl1pPr>
      <a:lvl2pPr marL="408516" algn="l" defTabSz="817034" rtl="0" eaLnBrk="1" latinLnBrk="0" hangingPunct="1">
        <a:defRPr sz="1600" kern="1200">
          <a:solidFill>
            <a:schemeClr val="tx1"/>
          </a:solidFill>
          <a:latin typeface="+mn-lt"/>
          <a:ea typeface="+mn-ea"/>
          <a:cs typeface="+mn-cs"/>
        </a:defRPr>
      </a:lvl2pPr>
      <a:lvl3pPr marL="817034" algn="l" defTabSz="817034" rtl="0" eaLnBrk="1" latinLnBrk="0" hangingPunct="1">
        <a:defRPr sz="1600" kern="1200">
          <a:solidFill>
            <a:schemeClr val="tx1"/>
          </a:solidFill>
          <a:latin typeface="+mn-lt"/>
          <a:ea typeface="+mn-ea"/>
          <a:cs typeface="+mn-cs"/>
        </a:defRPr>
      </a:lvl3pPr>
      <a:lvl4pPr marL="1225558" algn="l" defTabSz="817034" rtl="0" eaLnBrk="1" latinLnBrk="0" hangingPunct="1">
        <a:defRPr sz="1600" kern="1200">
          <a:solidFill>
            <a:schemeClr val="tx1"/>
          </a:solidFill>
          <a:latin typeface="+mn-lt"/>
          <a:ea typeface="+mn-ea"/>
          <a:cs typeface="+mn-cs"/>
        </a:defRPr>
      </a:lvl4pPr>
      <a:lvl5pPr marL="1634076" algn="l" defTabSz="817034" rtl="0" eaLnBrk="1" latinLnBrk="0" hangingPunct="1">
        <a:defRPr sz="1600" kern="1200">
          <a:solidFill>
            <a:schemeClr val="tx1"/>
          </a:solidFill>
          <a:latin typeface="+mn-lt"/>
          <a:ea typeface="+mn-ea"/>
          <a:cs typeface="+mn-cs"/>
        </a:defRPr>
      </a:lvl5pPr>
      <a:lvl6pPr marL="2042602" algn="l" defTabSz="817034" rtl="0" eaLnBrk="1" latinLnBrk="0" hangingPunct="1">
        <a:defRPr sz="1600" kern="1200">
          <a:solidFill>
            <a:schemeClr val="tx1"/>
          </a:solidFill>
          <a:latin typeface="+mn-lt"/>
          <a:ea typeface="+mn-ea"/>
          <a:cs typeface="+mn-cs"/>
        </a:defRPr>
      </a:lvl6pPr>
      <a:lvl7pPr marL="2451121" algn="l" defTabSz="817034" rtl="0" eaLnBrk="1" latinLnBrk="0" hangingPunct="1">
        <a:defRPr sz="1600" kern="1200">
          <a:solidFill>
            <a:schemeClr val="tx1"/>
          </a:solidFill>
          <a:latin typeface="+mn-lt"/>
          <a:ea typeface="+mn-ea"/>
          <a:cs typeface="+mn-cs"/>
        </a:defRPr>
      </a:lvl7pPr>
      <a:lvl8pPr marL="2859639" algn="l" defTabSz="817034" rtl="0" eaLnBrk="1" latinLnBrk="0" hangingPunct="1">
        <a:defRPr sz="1600" kern="1200">
          <a:solidFill>
            <a:schemeClr val="tx1"/>
          </a:solidFill>
          <a:latin typeface="+mn-lt"/>
          <a:ea typeface="+mn-ea"/>
          <a:cs typeface="+mn-cs"/>
        </a:defRPr>
      </a:lvl8pPr>
      <a:lvl9pPr marL="3268158" algn="l" defTabSz="817034" rtl="0" eaLnBrk="1" latinLnBrk="0" hangingPunct="1">
        <a:defRPr sz="16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7113" name="Picture 9" descr="ppt-header"/>
          <p:cNvPicPr>
            <a:picLocks noChangeAspect="1" noChangeArrowheads="1"/>
          </p:cNvPicPr>
          <p:nvPr/>
        </p:nvPicPr>
        <p:blipFill>
          <a:blip r:embed="rId13" cstate="print"/>
          <a:srcRect/>
          <a:stretch>
            <a:fillRect/>
          </a:stretch>
        </p:blipFill>
        <p:spPr bwMode="auto">
          <a:xfrm>
            <a:off x="0" y="0"/>
            <a:ext cx="9144000" cy="1005728"/>
          </a:xfrm>
          <a:prstGeom prst="rect">
            <a:avLst/>
          </a:prstGeom>
          <a:noFill/>
        </p:spPr>
      </p:pic>
      <p:sp>
        <p:nvSpPr>
          <p:cNvPr id="47106" name="Rectangle 2"/>
          <p:cNvSpPr>
            <a:spLocks noGrp="1" noChangeArrowheads="1"/>
          </p:cNvSpPr>
          <p:nvPr>
            <p:ph type="title"/>
          </p:nvPr>
        </p:nvSpPr>
        <p:spPr bwMode="auto">
          <a:xfrm>
            <a:off x="457521" y="67235"/>
            <a:ext cx="8229023" cy="874059"/>
          </a:xfrm>
          <a:prstGeom prst="rect">
            <a:avLst/>
          </a:prstGeom>
          <a:noFill/>
          <a:ln w="9525">
            <a:noFill/>
            <a:miter lim="800000"/>
            <a:headEnd/>
            <a:tailEnd/>
          </a:ln>
          <a:effectLst/>
        </p:spPr>
        <p:txBody>
          <a:bodyPr vert="horz" wrap="square" lIns="91089" tIns="45547" rIns="91089" bIns="45547" numCol="1" anchor="ctr" anchorCtr="0" compatLnSpc="1">
            <a:prstTxWarp prst="textNoShape">
              <a:avLst/>
            </a:prstTxWarp>
          </a:bodyPr>
          <a:lstStyle/>
          <a:p>
            <a:pPr lvl="0"/>
            <a:r>
              <a:rPr lang="en-US" smtClean="0"/>
              <a:t>Click to edit Master title style</a:t>
            </a:r>
            <a:endParaRPr lang="en-CA" smtClean="0"/>
          </a:p>
        </p:txBody>
      </p:sp>
      <p:sp>
        <p:nvSpPr>
          <p:cNvPr id="47107" name="Rectangle 3"/>
          <p:cNvSpPr>
            <a:spLocks noGrp="1" noChangeArrowheads="1"/>
          </p:cNvSpPr>
          <p:nvPr>
            <p:ph type="body" idx="1"/>
          </p:nvPr>
        </p:nvSpPr>
        <p:spPr bwMode="auto">
          <a:xfrm>
            <a:off x="457521" y="1599643"/>
            <a:ext cx="8229023" cy="4527176"/>
          </a:xfrm>
          <a:prstGeom prst="rect">
            <a:avLst/>
          </a:prstGeom>
          <a:noFill/>
          <a:ln w="9525">
            <a:noFill/>
            <a:miter lim="800000"/>
            <a:headEnd/>
            <a:tailEnd/>
          </a:ln>
          <a:effectLst/>
        </p:spPr>
        <p:txBody>
          <a:bodyPr vert="horz" wrap="square" lIns="91089" tIns="45547" rIns="91089" bIns="4554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7114" name="Text Box 10"/>
          <p:cNvSpPr txBox="1">
            <a:spLocks noChangeArrowheads="1"/>
          </p:cNvSpPr>
          <p:nvPr/>
        </p:nvSpPr>
        <p:spPr bwMode="auto">
          <a:xfrm>
            <a:off x="158750" y="6514821"/>
            <a:ext cx="3443432" cy="221359"/>
          </a:xfrm>
          <a:prstGeom prst="rect">
            <a:avLst/>
          </a:prstGeom>
          <a:noFill/>
          <a:ln w="9525">
            <a:noFill/>
            <a:miter lim="800000"/>
            <a:headEnd/>
            <a:tailEnd/>
          </a:ln>
          <a:effectLst/>
        </p:spPr>
        <p:txBody>
          <a:bodyPr lIns="81763" tIns="40880" rIns="81763" bIns="40880">
            <a:spAutoFit/>
          </a:bodyPr>
          <a:lstStyle/>
          <a:p>
            <a:pPr>
              <a:spcBef>
                <a:spcPct val="50000"/>
              </a:spcBef>
            </a:pPr>
            <a:r>
              <a:rPr lang="en-CA" sz="900" dirty="0">
                <a:solidFill>
                  <a:srgbClr val="CC0000"/>
                </a:solidFill>
              </a:rPr>
              <a:t>1-888-SCOUTS-NOW | scouts.ca | 1-888-SCOUTS-OUI</a:t>
            </a:r>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defTabSz="911193" rtl="0" eaLnBrk="1" fontAlgn="base" hangingPunct="1">
        <a:spcBef>
          <a:spcPct val="0"/>
        </a:spcBef>
        <a:spcAft>
          <a:spcPct val="0"/>
        </a:spcAft>
        <a:defRPr sz="4400">
          <a:solidFill>
            <a:schemeClr val="tx2"/>
          </a:solidFill>
          <a:latin typeface="+mj-lt"/>
          <a:ea typeface="+mj-ea"/>
          <a:cs typeface="+mj-cs"/>
        </a:defRPr>
      </a:lvl1pPr>
      <a:lvl2pPr algn="l" defTabSz="911193" rtl="0" eaLnBrk="1" fontAlgn="base" hangingPunct="1">
        <a:spcBef>
          <a:spcPct val="0"/>
        </a:spcBef>
        <a:spcAft>
          <a:spcPct val="0"/>
        </a:spcAft>
        <a:defRPr sz="4400">
          <a:solidFill>
            <a:schemeClr val="tx2"/>
          </a:solidFill>
          <a:latin typeface="Arial" charset="0"/>
        </a:defRPr>
      </a:lvl2pPr>
      <a:lvl3pPr algn="l" defTabSz="911193" rtl="0" eaLnBrk="1" fontAlgn="base" hangingPunct="1">
        <a:spcBef>
          <a:spcPct val="0"/>
        </a:spcBef>
        <a:spcAft>
          <a:spcPct val="0"/>
        </a:spcAft>
        <a:defRPr sz="4400">
          <a:solidFill>
            <a:schemeClr val="tx2"/>
          </a:solidFill>
          <a:latin typeface="Arial" charset="0"/>
        </a:defRPr>
      </a:lvl3pPr>
      <a:lvl4pPr algn="l" defTabSz="911193" rtl="0" eaLnBrk="1" fontAlgn="base" hangingPunct="1">
        <a:spcBef>
          <a:spcPct val="0"/>
        </a:spcBef>
        <a:spcAft>
          <a:spcPct val="0"/>
        </a:spcAft>
        <a:defRPr sz="4400">
          <a:solidFill>
            <a:schemeClr val="tx2"/>
          </a:solidFill>
          <a:latin typeface="Arial" charset="0"/>
        </a:defRPr>
      </a:lvl4pPr>
      <a:lvl5pPr algn="l" defTabSz="911193" rtl="0" eaLnBrk="1" fontAlgn="base" hangingPunct="1">
        <a:spcBef>
          <a:spcPct val="0"/>
        </a:spcBef>
        <a:spcAft>
          <a:spcPct val="0"/>
        </a:spcAft>
        <a:defRPr sz="4400">
          <a:solidFill>
            <a:schemeClr val="tx2"/>
          </a:solidFill>
          <a:latin typeface="Arial" charset="0"/>
        </a:defRPr>
      </a:lvl5pPr>
      <a:lvl6pPr marL="408756" algn="l" defTabSz="911193" rtl="0" eaLnBrk="1" fontAlgn="base" hangingPunct="1">
        <a:spcBef>
          <a:spcPct val="0"/>
        </a:spcBef>
        <a:spcAft>
          <a:spcPct val="0"/>
        </a:spcAft>
        <a:defRPr sz="4400">
          <a:solidFill>
            <a:schemeClr val="tx2"/>
          </a:solidFill>
          <a:latin typeface="Arial" charset="0"/>
        </a:defRPr>
      </a:lvl6pPr>
      <a:lvl7pPr marL="817514" algn="l" defTabSz="911193" rtl="0" eaLnBrk="1" fontAlgn="base" hangingPunct="1">
        <a:spcBef>
          <a:spcPct val="0"/>
        </a:spcBef>
        <a:spcAft>
          <a:spcPct val="0"/>
        </a:spcAft>
        <a:defRPr sz="4400">
          <a:solidFill>
            <a:schemeClr val="tx2"/>
          </a:solidFill>
          <a:latin typeface="Arial" charset="0"/>
        </a:defRPr>
      </a:lvl7pPr>
      <a:lvl8pPr marL="1226275" algn="l" defTabSz="911193" rtl="0" eaLnBrk="1" fontAlgn="base" hangingPunct="1">
        <a:spcBef>
          <a:spcPct val="0"/>
        </a:spcBef>
        <a:spcAft>
          <a:spcPct val="0"/>
        </a:spcAft>
        <a:defRPr sz="4400">
          <a:solidFill>
            <a:schemeClr val="tx2"/>
          </a:solidFill>
          <a:latin typeface="Arial" charset="0"/>
        </a:defRPr>
      </a:lvl8pPr>
      <a:lvl9pPr marL="1635031" algn="l" defTabSz="911193" rtl="0" eaLnBrk="1" fontAlgn="base" hangingPunct="1">
        <a:spcBef>
          <a:spcPct val="0"/>
        </a:spcBef>
        <a:spcAft>
          <a:spcPct val="0"/>
        </a:spcAft>
        <a:defRPr sz="4400">
          <a:solidFill>
            <a:schemeClr val="tx2"/>
          </a:solidFill>
          <a:latin typeface="Arial" charset="0"/>
        </a:defRPr>
      </a:lvl9pPr>
    </p:titleStyle>
    <p:bodyStyle>
      <a:lvl1pPr marL="342053" indent="-342053" algn="l" defTabSz="911193" rtl="0" eaLnBrk="1" fontAlgn="base" hangingPunct="1">
        <a:spcBef>
          <a:spcPct val="20000"/>
        </a:spcBef>
        <a:spcAft>
          <a:spcPct val="0"/>
        </a:spcAft>
        <a:buChar char="•"/>
        <a:defRPr sz="3200">
          <a:solidFill>
            <a:schemeClr val="tx1"/>
          </a:solidFill>
          <a:latin typeface="+mn-lt"/>
          <a:ea typeface="+mn-ea"/>
          <a:cs typeface="+mn-cs"/>
        </a:defRPr>
      </a:lvl1pPr>
      <a:lvl2pPr marL="739451" indent="-283860" algn="l" defTabSz="911193" rtl="0" eaLnBrk="1" fontAlgn="base" hangingPunct="1">
        <a:spcBef>
          <a:spcPct val="20000"/>
        </a:spcBef>
        <a:spcAft>
          <a:spcPct val="0"/>
        </a:spcAft>
        <a:buChar char="–"/>
        <a:defRPr sz="2800">
          <a:solidFill>
            <a:schemeClr val="tx1"/>
          </a:solidFill>
          <a:latin typeface="+mn-lt"/>
        </a:defRPr>
      </a:lvl2pPr>
      <a:lvl3pPr marL="1138282" indent="-227101" algn="l" defTabSz="911193" rtl="0" eaLnBrk="1" fontAlgn="base" hangingPunct="1">
        <a:spcBef>
          <a:spcPct val="20000"/>
        </a:spcBef>
        <a:spcAft>
          <a:spcPct val="0"/>
        </a:spcAft>
        <a:buChar char="•"/>
        <a:defRPr sz="2400">
          <a:solidFill>
            <a:schemeClr val="tx1"/>
          </a:solidFill>
          <a:latin typeface="+mn-lt"/>
        </a:defRPr>
      </a:lvl3pPr>
      <a:lvl4pPr marL="1593878" indent="-227101" algn="l" defTabSz="911193" rtl="0" eaLnBrk="1" fontAlgn="base" hangingPunct="1">
        <a:spcBef>
          <a:spcPct val="20000"/>
        </a:spcBef>
        <a:spcAft>
          <a:spcPct val="0"/>
        </a:spcAft>
        <a:buChar char="–"/>
        <a:defRPr sz="2000">
          <a:solidFill>
            <a:schemeClr val="tx1"/>
          </a:solidFill>
          <a:latin typeface="+mn-lt"/>
        </a:defRPr>
      </a:lvl4pPr>
      <a:lvl5pPr marL="2049470" indent="-227101" algn="l" defTabSz="911193" rtl="0" eaLnBrk="1" fontAlgn="base" hangingPunct="1">
        <a:spcBef>
          <a:spcPct val="20000"/>
        </a:spcBef>
        <a:spcAft>
          <a:spcPct val="0"/>
        </a:spcAft>
        <a:buChar char="»"/>
        <a:defRPr sz="2000">
          <a:solidFill>
            <a:schemeClr val="tx1"/>
          </a:solidFill>
          <a:latin typeface="+mn-lt"/>
        </a:defRPr>
      </a:lvl5pPr>
      <a:lvl6pPr marL="2458224" indent="-227101" algn="l" defTabSz="911193" rtl="0" eaLnBrk="1" fontAlgn="base" hangingPunct="1">
        <a:spcBef>
          <a:spcPct val="20000"/>
        </a:spcBef>
        <a:spcAft>
          <a:spcPct val="0"/>
        </a:spcAft>
        <a:buChar char="»"/>
        <a:defRPr sz="2000">
          <a:solidFill>
            <a:schemeClr val="tx1"/>
          </a:solidFill>
          <a:latin typeface="+mn-lt"/>
        </a:defRPr>
      </a:lvl6pPr>
      <a:lvl7pPr marL="2866991" indent="-227101" algn="l" defTabSz="911193" rtl="0" eaLnBrk="1" fontAlgn="base" hangingPunct="1">
        <a:spcBef>
          <a:spcPct val="20000"/>
        </a:spcBef>
        <a:spcAft>
          <a:spcPct val="0"/>
        </a:spcAft>
        <a:buChar char="»"/>
        <a:defRPr sz="2000">
          <a:solidFill>
            <a:schemeClr val="tx1"/>
          </a:solidFill>
          <a:latin typeface="+mn-lt"/>
        </a:defRPr>
      </a:lvl7pPr>
      <a:lvl8pPr marL="3275745" indent="-227101" algn="l" defTabSz="911193" rtl="0" eaLnBrk="1" fontAlgn="base" hangingPunct="1">
        <a:spcBef>
          <a:spcPct val="20000"/>
        </a:spcBef>
        <a:spcAft>
          <a:spcPct val="0"/>
        </a:spcAft>
        <a:buChar char="»"/>
        <a:defRPr sz="2000">
          <a:solidFill>
            <a:schemeClr val="tx1"/>
          </a:solidFill>
          <a:latin typeface="+mn-lt"/>
        </a:defRPr>
      </a:lvl8pPr>
      <a:lvl9pPr marL="3684508" indent="-227101" algn="l" defTabSz="911193"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817514" rtl="0" eaLnBrk="1" latinLnBrk="0" hangingPunct="1">
        <a:defRPr sz="1600" kern="1200">
          <a:solidFill>
            <a:schemeClr val="tx1"/>
          </a:solidFill>
          <a:latin typeface="+mn-lt"/>
          <a:ea typeface="+mn-ea"/>
          <a:cs typeface="+mn-cs"/>
        </a:defRPr>
      </a:lvl1pPr>
      <a:lvl2pPr marL="408756" algn="l" defTabSz="817514" rtl="0" eaLnBrk="1" latinLnBrk="0" hangingPunct="1">
        <a:defRPr sz="1600" kern="1200">
          <a:solidFill>
            <a:schemeClr val="tx1"/>
          </a:solidFill>
          <a:latin typeface="+mn-lt"/>
          <a:ea typeface="+mn-ea"/>
          <a:cs typeface="+mn-cs"/>
        </a:defRPr>
      </a:lvl2pPr>
      <a:lvl3pPr marL="817514" algn="l" defTabSz="817514" rtl="0" eaLnBrk="1" latinLnBrk="0" hangingPunct="1">
        <a:defRPr sz="1600" kern="1200">
          <a:solidFill>
            <a:schemeClr val="tx1"/>
          </a:solidFill>
          <a:latin typeface="+mn-lt"/>
          <a:ea typeface="+mn-ea"/>
          <a:cs typeface="+mn-cs"/>
        </a:defRPr>
      </a:lvl3pPr>
      <a:lvl4pPr marL="1226275" algn="l" defTabSz="817514" rtl="0" eaLnBrk="1" latinLnBrk="0" hangingPunct="1">
        <a:defRPr sz="1600" kern="1200">
          <a:solidFill>
            <a:schemeClr val="tx1"/>
          </a:solidFill>
          <a:latin typeface="+mn-lt"/>
          <a:ea typeface="+mn-ea"/>
          <a:cs typeface="+mn-cs"/>
        </a:defRPr>
      </a:lvl4pPr>
      <a:lvl5pPr marL="1635031" algn="l" defTabSz="817514" rtl="0" eaLnBrk="1" latinLnBrk="0" hangingPunct="1">
        <a:defRPr sz="1600" kern="1200">
          <a:solidFill>
            <a:schemeClr val="tx1"/>
          </a:solidFill>
          <a:latin typeface="+mn-lt"/>
          <a:ea typeface="+mn-ea"/>
          <a:cs typeface="+mn-cs"/>
        </a:defRPr>
      </a:lvl5pPr>
      <a:lvl6pPr marL="2043797" algn="l" defTabSz="817514" rtl="0" eaLnBrk="1" latinLnBrk="0" hangingPunct="1">
        <a:defRPr sz="1600" kern="1200">
          <a:solidFill>
            <a:schemeClr val="tx1"/>
          </a:solidFill>
          <a:latin typeface="+mn-lt"/>
          <a:ea typeface="+mn-ea"/>
          <a:cs typeface="+mn-cs"/>
        </a:defRPr>
      </a:lvl6pPr>
      <a:lvl7pPr marL="2452554" algn="l" defTabSz="817514" rtl="0" eaLnBrk="1" latinLnBrk="0" hangingPunct="1">
        <a:defRPr sz="1600" kern="1200">
          <a:solidFill>
            <a:schemeClr val="tx1"/>
          </a:solidFill>
          <a:latin typeface="+mn-lt"/>
          <a:ea typeface="+mn-ea"/>
          <a:cs typeface="+mn-cs"/>
        </a:defRPr>
      </a:lvl7pPr>
      <a:lvl8pPr marL="2861311" algn="l" defTabSz="817514" rtl="0" eaLnBrk="1" latinLnBrk="0" hangingPunct="1">
        <a:defRPr sz="1600" kern="1200">
          <a:solidFill>
            <a:schemeClr val="tx1"/>
          </a:solidFill>
          <a:latin typeface="+mn-lt"/>
          <a:ea typeface="+mn-ea"/>
          <a:cs typeface="+mn-cs"/>
        </a:defRPr>
      </a:lvl8pPr>
      <a:lvl9pPr marL="3270070" algn="l" defTabSz="817514"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3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3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3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3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3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3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3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34.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4.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4.xml"/><Relationship Id="rId1" Type="http://schemas.openxmlformats.org/officeDocument/2006/relationships/tags" Target="../tags/tag4.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1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3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13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13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13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13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3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13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4.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134.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13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3.xml"/><Relationship Id="rId1" Type="http://schemas.openxmlformats.org/officeDocument/2006/relationships/slideLayout" Target="../slideLayouts/slideLayout13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134.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134.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134.xml"/></Relationships>
</file>

<file path=ppt/slides/_rels/slide37.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37.xml"/><Relationship Id="rId1" Type="http://schemas.openxmlformats.org/officeDocument/2006/relationships/slideLayout" Target="../slideLayouts/slideLayout133.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134.xml"/></Relationships>
</file>

<file path=ppt/slides/_rels/slide39.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39.xml"/><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34.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0.xml"/><Relationship Id="rId1" Type="http://schemas.openxmlformats.org/officeDocument/2006/relationships/slideLayout" Target="../slideLayouts/slideLayout13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1.xml"/><Relationship Id="rId1" Type="http://schemas.openxmlformats.org/officeDocument/2006/relationships/slideLayout" Target="../slideLayouts/slideLayout13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13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4.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4.xml"/><Relationship Id="rId1" Type="http://schemas.openxmlformats.org/officeDocument/2006/relationships/slideLayout" Target="../slideLayouts/slideLayout134.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5.xml"/><Relationship Id="rId1" Type="http://schemas.openxmlformats.org/officeDocument/2006/relationships/slideLayout" Target="../slideLayouts/slideLayout134.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134.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134.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134.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9.xml"/><Relationship Id="rId1" Type="http://schemas.openxmlformats.org/officeDocument/2006/relationships/slideLayout" Target="../slideLayouts/slideLayout13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3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4.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1.xml"/><Relationship Id="rId1" Type="http://schemas.openxmlformats.org/officeDocument/2006/relationships/slideLayout" Target="../slideLayouts/slideLayout134.xml"/><Relationship Id="rId5" Type="http://schemas.openxmlformats.org/officeDocument/2006/relationships/image" Target="../media/image45.jpeg"/><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4.xml"/></Relationships>
</file>

<file path=ppt/slides/_rels/slide5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4.xml"/><Relationship Id="rId1" Type="http://schemas.openxmlformats.org/officeDocument/2006/relationships/slideLayout" Target="../slideLayouts/slideLayout134.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134.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6.xml"/><Relationship Id="rId1" Type="http://schemas.openxmlformats.org/officeDocument/2006/relationships/slideLayout" Target="../slideLayouts/slideLayout134.xml"/></Relationships>
</file>

<file path=ppt/slides/_rels/slide5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7.xml"/><Relationship Id="rId1" Type="http://schemas.openxmlformats.org/officeDocument/2006/relationships/slideLayout" Target="../slideLayouts/slideLayout134.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8.xml"/><Relationship Id="rId1" Type="http://schemas.openxmlformats.org/officeDocument/2006/relationships/slideLayout" Target="../slideLayouts/slideLayout133.xml"/><Relationship Id="rId4" Type="http://schemas.openxmlformats.org/officeDocument/2006/relationships/image" Target="../media/image50.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3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outs_ppt_1.png"/>
          <p:cNvPicPr>
            <a:picLocks noChangeAspect="1"/>
          </p:cNvPicPr>
          <p:nvPr/>
        </p:nvPicPr>
        <p:blipFill>
          <a:blip r:embed="rId3" cstate="print"/>
          <a:stretch>
            <a:fillRect/>
          </a:stretch>
        </p:blipFill>
        <p:spPr>
          <a:xfrm>
            <a:off x="0" y="0"/>
            <a:ext cx="9144000" cy="6858000"/>
          </a:xfrm>
          <a:prstGeom prst="rect">
            <a:avLst/>
          </a:prstGeom>
        </p:spPr>
      </p:pic>
      <p:sp>
        <p:nvSpPr>
          <p:cNvPr id="7" name="Title 3"/>
          <p:cNvSpPr txBox="1">
            <a:spLocks/>
          </p:cNvSpPr>
          <p:nvPr/>
        </p:nvSpPr>
        <p:spPr>
          <a:xfrm>
            <a:off x="971600" y="2420888"/>
            <a:ext cx="5544616" cy="2520280"/>
          </a:xfrm>
          <a:prstGeom prst="rect">
            <a:avLst/>
          </a:prstGeom>
        </p:spPr>
        <p:txBody>
          <a:bodyPr vert="horz" lIns="90993" tIns="45499" rIns="90993" bIns="45499" rtlCol="0" anchor="ctr">
            <a:noAutofit/>
          </a:bodyPr>
          <a:lstStyle/>
          <a:p>
            <a:pPr algn="ctr">
              <a:spcBef>
                <a:spcPct val="0"/>
              </a:spcBef>
              <a:defRPr/>
            </a:pPr>
            <a:r>
              <a:rPr lang="en-CA" sz="4000" dirty="0" smtClean="0">
                <a:solidFill>
                  <a:schemeClr val="bg1"/>
                </a:solidFill>
                <a:latin typeface="Futura Md BT" pitchFamily="34" charset="0"/>
                <a:ea typeface="+mj-ea"/>
                <a:cs typeface="+mj-cs"/>
              </a:rPr>
              <a:t>Accessibility for Ontarians</a:t>
            </a:r>
          </a:p>
          <a:p>
            <a:pPr algn="ctr">
              <a:spcBef>
                <a:spcPct val="0"/>
              </a:spcBef>
              <a:defRPr/>
            </a:pPr>
            <a:r>
              <a:rPr lang="en-CA" sz="4000" dirty="0" smtClean="0">
                <a:solidFill>
                  <a:schemeClr val="bg1"/>
                </a:solidFill>
                <a:latin typeface="Futura Md BT" pitchFamily="34" charset="0"/>
                <a:ea typeface="+mj-ea"/>
                <a:cs typeface="+mj-cs"/>
              </a:rPr>
              <a:t>With Disabilities Act (AODA)</a:t>
            </a:r>
            <a:endParaRPr lang="en-CA" sz="4000" dirty="0">
              <a:solidFill>
                <a:schemeClr val="bg1"/>
              </a:solidFill>
              <a:latin typeface="Futura Md BT" pitchFamily="34" charset="0"/>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36296" cy="1008112"/>
          </a:xfrm>
        </p:spPr>
        <p:txBody>
          <a:bodyPr>
            <a:normAutofit/>
          </a:bodyPr>
          <a:lstStyle/>
          <a:p>
            <a:r>
              <a:rPr lang="en-CA" dirty="0" smtClean="0">
                <a:solidFill>
                  <a:schemeClr val="tx1"/>
                </a:solidFill>
              </a:rPr>
              <a:t>Defining Customers</a:t>
            </a:r>
            <a:endParaRPr lang="en-CA" dirty="0">
              <a:solidFill>
                <a:schemeClr val="tx1"/>
              </a:solidFill>
            </a:endParaRPr>
          </a:p>
        </p:txBody>
      </p:sp>
      <p:sp>
        <p:nvSpPr>
          <p:cNvPr id="3" name="Content Placeholder 2"/>
          <p:cNvSpPr>
            <a:spLocks noGrp="1"/>
          </p:cNvSpPr>
          <p:nvPr>
            <p:ph idx="1"/>
          </p:nvPr>
        </p:nvSpPr>
        <p:spPr>
          <a:xfrm>
            <a:off x="714348" y="1500174"/>
            <a:ext cx="7525208" cy="3816424"/>
          </a:xfrm>
        </p:spPr>
        <p:txBody>
          <a:bodyPr>
            <a:normAutofit/>
          </a:bodyPr>
          <a:lstStyle/>
          <a:p>
            <a:pPr marL="0" indent="0">
              <a:spcAft>
                <a:spcPts val="1200"/>
              </a:spcAft>
            </a:pPr>
            <a:r>
              <a:rPr lang="en-US" dirty="0" smtClean="0"/>
              <a:t>Customers can come in many different forms </a:t>
            </a:r>
          </a:p>
          <a:p>
            <a:pPr marL="0" indent="0">
              <a:spcAft>
                <a:spcPts val="1200"/>
              </a:spcAft>
            </a:pPr>
            <a:r>
              <a:rPr lang="en-US" dirty="0" smtClean="0"/>
              <a:t>Term for customer can vary between organizations</a:t>
            </a:r>
          </a:p>
          <a:p>
            <a:pPr marL="0" indent="0"/>
            <a:r>
              <a:rPr lang="en-US" dirty="0" smtClean="0"/>
              <a:t>Dealing with the public and acting on behalf of the company</a:t>
            </a:r>
            <a:endParaRPr lang="en-CA"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926974_81365513.jpg"/>
          <p:cNvPicPr>
            <a:picLocks noChangeAspect="1"/>
          </p:cNvPicPr>
          <p:nvPr/>
        </p:nvPicPr>
        <p:blipFill>
          <a:blip r:embed="rId3" cstate="print"/>
          <a:stretch>
            <a:fillRect/>
          </a:stretch>
        </p:blipFill>
        <p:spPr>
          <a:xfrm>
            <a:off x="5274038" y="3284985"/>
            <a:ext cx="3618442" cy="3176992"/>
          </a:xfrm>
          <a:prstGeom prst="rect">
            <a:avLst/>
          </a:prstGeom>
        </p:spPr>
      </p:pic>
      <p:sp>
        <p:nvSpPr>
          <p:cNvPr id="2" name="Title 1"/>
          <p:cNvSpPr>
            <a:spLocks noGrp="1"/>
          </p:cNvSpPr>
          <p:nvPr>
            <p:ph type="title"/>
          </p:nvPr>
        </p:nvSpPr>
        <p:spPr>
          <a:xfrm>
            <a:off x="0" y="0"/>
            <a:ext cx="8712968" cy="1052736"/>
          </a:xfrm>
        </p:spPr>
        <p:txBody>
          <a:bodyPr>
            <a:normAutofit/>
          </a:bodyPr>
          <a:lstStyle/>
          <a:p>
            <a:r>
              <a:rPr lang="en-CA" dirty="0" smtClean="0">
                <a:solidFill>
                  <a:schemeClr val="tx1"/>
                </a:solidFill>
              </a:rPr>
              <a:t>Principles</a:t>
            </a:r>
            <a:endParaRPr lang="en-CA" dirty="0">
              <a:solidFill>
                <a:schemeClr val="tx1"/>
              </a:solidFill>
            </a:endParaRPr>
          </a:p>
        </p:txBody>
      </p:sp>
      <p:sp>
        <p:nvSpPr>
          <p:cNvPr id="3" name="Content Placeholder 2"/>
          <p:cNvSpPr>
            <a:spLocks noGrp="1"/>
          </p:cNvSpPr>
          <p:nvPr>
            <p:ph idx="1"/>
          </p:nvPr>
        </p:nvSpPr>
        <p:spPr>
          <a:xfrm>
            <a:off x="467544" y="1844827"/>
            <a:ext cx="6336704" cy="3456384"/>
          </a:xfrm>
        </p:spPr>
        <p:txBody>
          <a:bodyPr/>
          <a:lstStyle/>
          <a:p>
            <a:pPr>
              <a:spcAft>
                <a:spcPts val="1200"/>
              </a:spcAft>
            </a:pPr>
            <a:r>
              <a:rPr lang="en-CA" dirty="0" smtClean="0"/>
              <a:t>Dignity</a:t>
            </a:r>
          </a:p>
          <a:p>
            <a:pPr>
              <a:spcAft>
                <a:spcPts val="1200"/>
              </a:spcAft>
            </a:pPr>
            <a:r>
              <a:rPr lang="en-CA" dirty="0" smtClean="0"/>
              <a:t>Independence</a:t>
            </a:r>
          </a:p>
          <a:p>
            <a:pPr>
              <a:spcAft>
                <a:spcPts val="1200"/>
              </a:spcAft>
            </a:pPr>
            <a:r>
              <a:rPr lang="en-CA" dirty="0" smtClean="0"/>
              <a:t>Equal opportunity</a:t>
            </a:r>
          </a:p>
          <a:p>
            <a:pPr>
              <a:spcAft>
                <a:spcPts val="1200"/>
              </a:spcAft>
            </a:pPr>
            <a:r>
              <a:rPr lang="en-CA" dirty="0" smtClean="0"/>
              <a:t>Integration</a:t>
            </a:r>
          </a:p>
          <a:p>
            <a:pPr>
              <a:buNone/>
            </a:pPr>
            <a:endParaRPr lang="en-C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Return to Work.jpg"/>
          <p:cNvPicPr>
            <a:picLocks noChangeAspect="1"/>
          </p:cNvPicPr>
          <p:nvPr/>
        </p:nvPicPr>
        <p:blipFill>
          <a:blip r:embed="rId3" cstate="print"/>
          <a:stretch>
            <a:fillRect/>
          </a:stretch>
        </p:blipFill>
        <p:spPr>
          <a:xfrm>
            <a:off x="5597868" y="1916832"/>
            <a:ext cx="2617474" cy="3944776"/>
          </a:xfrm>
          <a:prstGeom prst="rect">
            <a:avLst/>
          </a:prstGeom>
        </p:spPr>
      </p:pic>
      <p:sp>
        <p:nvSpPr>
          <p:cNvPr id="2" name="Title 1"/>
          <p:cNvSpPr>
            <a:spLocks noGrp="1"/>
          </p:cNvSpPr>
          <p:nvPr>
            <p:ph type="title"/>
          </p:nvPr>
        </p:nvSpPr>
        <p:spPr>
          <a:xfrm>
            <a:off x="0" y="0"/>
            <a:ext cx="6624736" cy="1143000"/>
          </a:xfrm>
        </p:spPr>
        <p:txBody>
          <a:bodyPr/>
          <a:lstStyle/>
          <a:p>
            <a:r>
              <a:rPr lang="en-CA" dirty="0" smtClean="0">
                <a:solidFill>
                  <a:schemeClr val="tx1"/>
                </a:solidFill>
              </a:rPr>
              <a:t>Dignity</a:t>
            </a:r>
            <a:endParaRPr lang="en-CA" dirty="0">
              <a:solidFill>
                <a:schemeClr val="tx1"/>
              </a:solidFill>
            </a:endParaRPr>
          </a:p>
        </p:txBody>
      </p:sp>
      <p:sp>
        <p:nvSpPr>
          <p:cNvPr id="8" name="TextBox 7"/>
          <p:cNvSpPr txBox="1"/>
          <p:nvPr/>
        </p:nvSpPr>
        <p:spPr>
          <a:xfrm>
            <a:off x="755576" y="1916832"/>
            <a:ext cx="4608512" cy="1846213"/>
          </a:xfrm>
          <a:prstGeom prst="rect">
            <a:avLst/>
          </a:prstGeom>
          <a:noFill/>
        </p:spPr>
        <p:txBody>
          <a:bodyPr wrap="square" lIns="90993" tIns="45499" rIns="90993" bIns="45499" rtlCol="0">
            <a:spAutoFit/>
          </a:bodyPr>
          <a:lstStyle/>
          <a:p>
            <a:r>
              <a:rPr lang="en-US" sz="3200" dirty="0" smtClean="0">
                <a:latin typeface="Futura Md BT" pitchFamily="34" charset="0"/>
              </a:rPr>
              <a:t>Dignity is the innate right to respect and ethical treatment.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72808" cy="1052736"/>
          </a:xfrm>
        </p:spPr>
        <p:txBody>
          <a:bodyPr/>
          <a:lstStyle/>
          <a:p>
            <a:r>
              <a:rPr lang="en-CA" dirty="0" smtClean="0">
                <a:solidFill>
                  <a:schemeClr val="tx1"/>
                </a:solidFill>
              </a:rPr>
              <a:t>Independence</a:t>
            </a:r>
            <a:endParaRPr lang="en-CA" dirty="0">
              <a:solidFill>
                <a:schemeClr val="tx1"/>
              </a:solidFill>
            </a:endParaRPr>
          </a:p>
        </p:txBody>
      </p:sp>
      <p:pic>
        <p:nvPicPr>
          <p:cNvPr id="12290" name="Picture 2"/>
          <p:cNvPicPr>
            <a:picLocks noGrp="1" noChangeAspect="1" noChangeArrowheads="1"/>
          </p:cNvPicPr>
          <p:nvPr>
            <p:ph idx="1"/>
          </p:nvPr>
        </p:nvPicPr>
        <p:blipFill>
          <a:blip r:embed="rId3" cstate="print"/>
          <a:stretch>
            <a:fillRect/>
          </a:stretch>
        </p:blipFill>
        <p:spPr bwMode="auto">
          <a:xfrm>
            <a:off x="2051720" y="1628800"/>
            <a:ext cx="5354804" cy="35147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827584" y="5229242"/>
            <a:ext cx="7992888" cy="1354217"/>
          </a:xfrm>
          <a:prstGeom prst="rect">
            <a:avLst/>
          </a:prstGeom>
          <a:noFill/>
        </p:spPr>
        <p:txBody>
          <a:bodyPr wrap="square" lIns="90993" tIns="45499" rIns="90993" bIns="45499" rtlCol="0">
            <a:spAutoFit/>
          </a:bodyPr>
          <a:lstStyle/>
          <a:p>
            <a:pPr algn="ctr"/>
            <a:r>
              <a:rPr lang="en-US" sz="3200" dirty="0" smtClean="0">
                <a:latin typeface="Futura Md BT" pitchFamily="34" charset="0"/>
              </a:rPr>
              <a:t>Independence is not relying on another or others for aid or support.</a:t>
            </a:r>
          </a:p>
          <a:p>
            <a:pPr algn="ct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00800" cy="1080120"/>
          </a:xfrm>
        </p:spPr>
        <p:txBody>
          <a:bodyPr/>
          <a:lstStyle/>
          <a:p>
            <a:r>
              <a:rPr lang="en-CA" dirty="0" smtClean="0">
                <a:solidFill>
                  <a:schemeClr val="tx1"/>
                </a:solidFill>
              </a:rPr>
              <a:t>Integration</a:t>
            </a:r>
            <a:endParaRPr lang="en-CA" dirty="0">
              <a:solidFill>
                <a:schemeClr val="tx1"/>
              </a:solidFill>
            </a:endParaRPr>
          </a:p>
        </p:txBody>
      </p:sp>
      <p:pic>
        <p:nvPicPr>
          <p:cNvPr id="8" name="Content Placeholder 7" descr="ReIntegration.jpg"/>
          <p:cNvPicPr>
            <a:picLocks noGrp="1" noChangeAspect="1"/>
          </p:cNvPicPr>
          <p:nvPr>
            <p:ph idx="1"/>
          </p:nvPr>
        </p:nvPicPr>
        <p:blipFill>
          <a:blip r:embed="rId3" cstate="print"/>
          <a:stretch>
            <a:fillRect/>
          </a:stretch>
        </p:blipFill>
        <p:spPr>
          <a:xfrm>
            <a:off x="2357422" y="1571612"/>
            <a:ext cx="5500726" cy="27766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1115619" y="4429152"/>
            <a:ext cx="7848872" cy="2061657"/>
          </a:xfrm>
          <a:prstGeom prst="rect">
            <a:avLst/>
          </a:prstGeom>
          <a:noFill/>
        </p:spPr>
        <p:txBody>
          <a:bodyPr wrap="square" lIns="90993" tIns="45499" rIns="90993" bIns="45499" rtlCol="0">
            <a:spAutoFit/>
          </a:bodyPr>
          <a:lstStyle/>
          <a:p>
            <a:pPr algn="ctr"/>
            <a:r>
              <a:rPr lang="en-CA" sz="3200" dirty="0" smtClean="0">
                <a:latin typeface="Futura Md BT"/>
              </a:rPr>
              <a:t>In</a:t>
            </a:r>
            <a:r>
              <a:rPr lang="x-none" sz="3200" smtClean="0">
                <a:latin typeface="Futura Md BT"/>
              </a:rPr>
              <a:t>corporating integration </a:t>
            </a:r>
            <a:r>
              <a:rPr lang="en-US" sz="3200" dirty="0" smtClean="0">
                <a:latin typeface="Futura Md BT"/>
              </a:rPr>
              <a:t>ensures all </a:t>
            </a:r>
            <a:r>
              <a:rPr lang="x-none" sz="3200" smtClean="0">
                <a:latin typeface="Futura Md BT"/>
              </a:rPr>
              <a:t>customers are able to access our goods and services in the same way - free from separation and barriers.</a:t>
            </a:r>
            <a:endParaRPr lang="en-CA" sz="3200" dirty="0" smtClean="0">
              <a:latin typeface="Futura Md B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023" cy="874059"/>
          </a:xfrm>
        </p:spPr>
        <p:txBody>
          <a:bodyPr/>
          <a:lstStyle/>
          <a:p>
            <a:r>
              <a:rPr lang="en-CA" dirty="0" smtClean="0">
                <a:solidFill>
                  <a:schemeClr val="tx1"/>
                </a:solidFill>
              </a:rPr>
              <a:t>Equal Opportunity</a:t>
            </a:r>
            <a:endParaRPr lang="en-CA" dirty="0">
              <a:solidFill>
                <a:schemeClr val="tx1"/>
              </a:solidFill>
            </a:endParaRPr>
          </a:p>
        </p:txBody>
      </p:sp>
      <p:pic>
        <p:nvPicPr>
          <p:cNvPr id="14338" name="Picture 2"/>
          <p:cNvPicPr>
            <a:picLocks noGrp="1" noChangeAspect="1" noChangeArrowheads="1"/>
          </p:cNvPicPr>
          <p:nvPr>
            <p:ph idx="1"/>
          </p:nvPr>
        </p:nvPicPr>
        <p:blipFill>
          <a:blip r:embed="rId3" cstate="print"/>
          <a:srcRect/>
          <a:stretch>
            <a:fillRect/>
          </a:stretch>
        </p:blipFill>
        <p:spPr bwMode="auto">
          <a:xfrm>
            <a:off x="2411760" y="1628800"/>
            <a:ext cx="4846211" cy="32400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1115619" y="5157234"/>
            <a:ext cx="7848872" cy="1354217"/>
          </a:xfrm>
          <a:prstGeom prst="rect">
            <a:avLst/>
          </a:prstGeom>
          <a:noFill/>
        </p:spPr>
        <p:txBody>
          <a:bodyPr wrap="square" lIns="90993" tIns="45499" rIns="90993" bIns="45499" rtlCol="0">
            <a:spAutoFit/>
          </a:bodyPr>
          <a:lstStyle/>
          <a:p>
            <a:pPr algn="ctr"/>
            <a:r>
              <a:rPr lang="en-US" sz="3200" dirty="0" smtClean="0">
                <a:latin typeface="Futura Md BT" pitchFamily="34" charset="0"/>
              </a:rPr>
              <a:t>Equal Opportunity is the absence </a:t>
            </a:r>
            <a:br>
              <a:rPr lang="en-US" sz="3200" dirty="0" smtClean="0">
                <a:latin typeface="Futura Md BT" pitchFamily="34" charset="0"/>
              </a:rPr>
            </a:br>
            <a:r>
              <a:rPr lang="en-US" sz="3200" dirty="0" smtClean="0">
                <a:latin typeface="Futura Md BT" pitchFamily="34" charset="0"/>
              </a:rPr>
              <a:t>of discrimination.</a:t>
            </a:r>
          </a:p>
          <a:p>
            <a:pPr algn="ct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984776" cy="1080120"/>
          </a:xfrm>
        </p:spPr>
        <p:txBody>
          <a:bodyPr/>
          <a:lstStyle/>
          <a:p>
            <a:r>
              <a:rPr lang="en-CA" dirty="0" smtClean="0">
                <a:solidFill>
                  <a:schemeClr val="tx1"/>
                </a:solidFill>
              </a:rPr>
              <a:t>Terminology</a:t>
            </a:r>
            <a:endParaRPr lang="en-CA" dirty="0">
              <a:solidFill>
                <a:schemeClr val="tx1"/>
              </a:solidFill>
            </a:endParaRPr>
          </a:p>
        </p:txBody>
      </p:sp>
      <p:pic>
        <p:nvPicPr>
          <p:cNvPr id="8" name="Picture 7" descr="Dictionary.jpg"/>
          <p:cNvPicPr>
            <a:picLocks noChangeAspect="1"/>
          </p:cNvPicPr>
          <p:nvPr/>
        </p:nvPicPr>
        <p:blipFill>
          <a:blip r:embed="rId3" cstate="print"/>
          <a:stretch>
            <a:fillRect/>
          </a:stretch>
        </p:blipFill>
        <p:spPr>
          <a:xfrm rot="16200000">
            <a:off x="6183981" y="2245649"/>
            <a:ext cx="3043683" cy="21242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Rectangle 8"/>
          <p:cNvSpPr/>
          <p:nvPr/>
        </p:nvSpPr>
        <p:spPr>
          <a:xfrm>
            <a:off x="214282" y="1571612"/>
            <a:ext cx="6429420" cy="3477429"/>
          </a:xfrm>
          <a:prstGeom prst="rect">
            <a:avLst/>
          </a:prstGeom>
        </p:spPr>
        <p:txBody>
          <a:bodyPr wrap="square" lIns="90993" tIns="45499" rIns="90993" bIns="45499">
            <a:spAutoFit/>
          </a:bodyPr>
          <a:lstStyle/>
          <a:p>
            <a:pPr>
              <a:spcAft>
                <a:spcPts val="600"/>
              </a:spcAft>
            </a:pPr>
            <a:r>
              <a:rPr lang="en-CA" sz="3000" dirty="0" smtClean="0"/>
              <a:t>When referring to someone </a:t>
            </a:r>
          </a:p>
          <a:p>
            <a:pPr>
              <a:spcAft>
                <a:spcPts val="600"/>
              </a:spcAft>
            </a:pPr>
            <a:r>
              <a:rPr lang="en-CA" sz="3000" dirty="0" smtClean="0"/>
              <a:t>with a disability, it is extremely important that you put the person first. It is:</a:t>
            </a:r>
          </a:p>
          <a:p>
            <a:pPr marL="363962" lvl="1" indent="-15797">
              <a:buFont typeface="Arial" pitchFamily="34" charset="0"/>
              <a:buChar char="•"/>
            </a:pPr>
            <a:r>
              <a:rPr lang="en-CA" sz="3000" dirty="0" smtClean="0"/>
              <a:t>a person with a disability</a:t>
            </a:r>
          </a:p>
          <a:p>
            <a:pPr marL="363962" lvl="1" indent="-15797">
              <a:buFont typeface="Arial" pitchFamily="34" charset="0"/>
              <a:buChar char="•"/>
            </a:pPr>
            <a:r>
              <a:rPr lang="en-CA" sz="3000" dirty="0" smtClean="0"/>
              <a:t>a person with a physical disability</a:t>
            </a:r>
          </a:p>
          <a:p>
            <a:pPr marL="363962" lvl="1" indent="-15797">
              <a:buFont typeface="Arial" pitchFamily="34" charset="0"/>
              <a:buChar char="•"/>
            </a:pPr>
            <a:r>
              <a:rPr lang="en-CA" sz="3000" dirty="0" smtClean="0"/>
              <a:t>a person with vision loss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023" cy="874059"/>
          </a:xfrm>
        </p:spPr>
        <p:txBody>
          <a:bodyPr/>
          <a:lstStyle/>
          <a:p>
            <a:r>
              <a:rPr lang="en-CA" dirty="0" smtClean="0">
                <a:solidFill>
                  <a:schemeClr val="tx1"/>
                </a:solidFill>
              </a:rPr>
              <a:t>Barriers</a:t>
            </a:r>
            <a:endParaRPr lang="en-CA" dirty="0">
              <a:solidFill>
                <a:schemeClr val="tx1"/>
              </a:solidFill>
            </a:endParaRPr>
          </a:p>
        </p:txBody>
      </p:sp>
      <p:sp>
        <p:nvSpPr>
          <p:cNvPr id="3" name="Content Placeholder 2"/>
          <p:cNvSpPr>
            <a:spLocks noGrp="1"/>
          </p:cNvSpPr>
          <p:nvPr>
            <p:ph idx="1"/>
          </p:nvPr>
        </p:nvSpPr>
        <p:spPr>
          <a:xfrm>
            <a:off x="251520" y="1340768"/>
            <a:ext cx="6912768" cy="3628999"/>
          </a:xfrm>
        </p:spPr>
        <p:txBody>
          <a:bodyPr>
            <a:normAutofit lnSpcReduction="10000"/>
          </a:bodyPr>
          <a:lstStyle/>
          <a:p>
            <a:pPr>
              <a:buNone/>
            </a:pPr>
            <a:r>
              <a:rPr lang="en-CA" dirty="0" smtClean="0"/>
              <a:t>Barriers can be:</a:t>
            </a:r>
          </a:p>
          <a:p>
            <a:pPr>
              <a:buNone/>
            </a:pPr>
            <a:endParaRPr lang="en-CA" dirty="0" smtClean="0"/>
          </a:p>
          <a:p>
            <a:pPr lvl="1">
              <a:buFont typeface="Arial" pitchFamily="34" charset="0"/>
              <a:buChar char="•"/>
            </a:pPr>
            <a:r>
              <a:rPr lang="en-CA" sz="3000" dirty="0"/>
              <a:t>Physical or architectural</a:t>
            </a:r>
          </a:p>
          <a:p>
            <a:pPr lvl="1">
              <a:buFont typeface="Arial" pitchFamily="34" charset="0"/>
              <a:buChar char="•"/>
            </a:pPr>
            <a:r>
              <a:rPr lang="en-CA" sz="3000" dirty="0" smtClean="0"/>
              <a:t>Informational/communication</a:t>
            </a:r>
            <a:endParaRPr lang="en-CA" sz="3000" dirty="0"/>
          </a:p>
          <a:p>
            <a:pPr lvl="1">
              <a:buFont typeface="Arial" pitchFamily="34" charset="0"/>
              <a:buChar char="•"/>
            </a:pPr>
            <a:r>
              <a:rPr lang="en-CA" sz="3000" dirty="0"/>
              <a:t>Attitudinal</a:t>
            </a:r>
          </a:p>
          <a:p>
            <a:pPr lvl="1">
              <a:buFont typeface="Arial" pitchFamily="34" charset="0"/>
              <a:buChar char="•"/>
            </a:pPr>
            <a:r>
              <a:rPr lang="en-CA" sz="3000" dirty="0"/>
              <a:t>Technological</a:t>
            </a:r>
          </a:p>
          <a:p>
            <a:pPr lvl="1">
              <a:buFont typeface="Arial" pitchFamily="34" charset="0"/>
              <a:buChar char="•"/>
            </a:pPr>
            <a:r>
              <a:rPr lang="en-CA" sz="3000" dirty="0"/>
              <a:t>Policy or practice</a:t>
            </a:r>
          </a:p>
        </p:txBody>
      </p:sp>
      <p:pic>
        <p:nvPicPr>
          <p:cNvPr id="10" name="Picture 2"/>
          <p:cNvPicPr>
            <a:picLocks noChangeAspect="1" noChangeArrowheads="1"/>
          </p:cNvPicPr>
          <p:nvPr>
            <p:custDataLst>
              <p:tags r:id="rId1"/>
            </p:custDataLst>
          </p:nvPr>
        </p:nvPicPr>
        <p:blipFill>
          <a:blip r:embed="rId5" cstate="print"/>
          <a:srcRect/>
          <a:stretch>
            <a:fillRect/>
          </a:stretch>
        </p:blipFill>
        <p:spPr bwMode="auto">
          <a:xfrm>
            <a:off x="7164290" y="1844866"/>
            <a:ext cx="1587970" cy="1576063"/>
          </a:xfrm>
          <a:prstGeom prst="rect">
            <a:avLst/>
          </a:prstGeom>
          <a:ln>
            <a:noFill/>
          </a:ln>
          <a:effectLst>
            <a:outerShdw blurRad="292100" dist="139700" dir="2700000" algn="tl" rotWithShape="0">
              <a:srgbClr val="333333">
                <a:alpha val="65000"/>
              </a:srgbClr>
            </a:outerShdw>
          </a:effectLst>
        </p:spPr>
      </p:pic>
      <p:pic>
        <p:nvPicPr>
          <p:cNvPr id="11" name="Picture 10" descr="PIC Magnifier.JPG"/>
          <p:cNvPicPr>
            <a:picLocks noChangeAspect="1"/>
          </p:cNvPicPr>
          <p:nvPr>
            <p:custDataLst>
              <p:tags r:id="rId2"/>
            </p:custDataLst>
          </p:nvPr>
        </p:nvPicPr>
        <p:blipFill>
          <a:blip r:embed="rId6" cstate="print"/>
          <a:stretch>
            <a:fillRect/>
          </a:stretch>
        </p:blipFill>
        <p:spPr>
          <a:xfrm>
            <a:off x="6156179" y="3789040"/>
            <a:ext cx="2699792" cy="179986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023" cy="874059"/>
          </a:xfrm>
        </p:spPr>
        <p:txBody>
          <a:bodyPr/>
          <a:lstStyle/>
          <a:p>
            <a:r>
              <a:rPr lang="en-CA" dirty="0" smtClean="0">
                <a:solidFill>
                  <a:schemeClr val="tx1"/>
                </a:solidFill>
              </a:rPr>
              <a:t>Responsibilities</a:t>
            </a:r>
            <a:endParaRPr lang="en-CA" dirty="0">
              <a:solidFill>
                <a:schemeClr val="tx1"/>
              </a:solidFill>
            </a:endParaRPr>
          </a:p>
        </p:txBody>
      </p:sp>
      <p:pic>
        <p:nvPicPr>
          <p:cNvPr id="9218" name="Picture 2"/>
          <p:cNvPicPr>
            <a:picLocks noGrp="1" noChangeAspect="1" noChangeArrowheads="1"/>
          </p:cNvPicPr>
          <p:nvPr>
            <p:ph idx="1"/>
          </p:nvPr>
        </p:nvPicPr>
        <p:blipFill>
          <a:blip r:embed="rId3" cstate="print"/>
          <a:stretch>
            <a:fillRect/>
          </a:stretch>
        </p:blipFill>
        <p:spPr bwMode="auto">
          <a:xfrm>
            <a:off x="2928926" y="1785926"/>
            <a:ext cx="5357850" cy="4054107"/>
          </a:xfrm>
          <a:prstGeom prst="rect">
            <a:avLst/>
          </a:prstGeom>
          <a:ln>
            <a:noFill/>
          </a:ln>
          <a:effectLst>
            <a:outerShdw blurRad="190500" algn="tl" rotWithShape="0">
              <a:srgbClr val="000000">
                <a:alpha val="70000"/>
              </a:srgbClr>
            </a:outerShdw>
          </a:effectLst>
        </p:spPr>
      </p:pic>
      <p:sp>
        <p:nvSpPr>
          <p:cNvPr id="6" name="Cloud Callout 5"/>
          <p:cNvSpPr/>
          <p:nvPr/>
        </p:nvSpPr>
        <p:spPr>
          <a:xfrm>
            <a:off x="285720" y="1428736"/>
            <a:ext cx="2664296" cy="1368152"/>
          </a:xfrm>
          <a:prstGeom prst="cloudCallout">
            <a:avLst>
              <a:gd name="adj1" fmla="val 56388"/>
              <a:gd name="adj2" fmla="val 74652"/>
            </a:avLst>
          </a:prstGeom>
          <a:solidFill>
            <a:schemeClr val="bg2">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90993" tIns="45499" rIns="90993" bIns="45499" rtlCol="0" anchor="ctr"/>
          <a:lstStyle/>
          <a:p>
            <a:pPr algn="ctr"/>
            <a:r>
              <a:rPr lang="en-CA" sz="2400" dirty="0" smtClean="0">
                <a:solidFill>
                  <a:schemeClr val="tx1"/>
                </a:solidFill>
                <a:latin typeface="Futura Md BT" pitchFamily="34" charset="0"/>
              </a:rPr>
              <a:t>How can I help?</a:t>
            </a:r>
            <a:endParaRPr lang="en-CA" sz="2400" dirty="0">
              <a:solidFill>
                <a:schemeClr val="tx1"/>
              </a:solidFill>
              <a:latin typeface="Futura Md BT"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056784" cy="1080120"/>
          </a:xfrm>
        </p:spPr>
        <p:txBody>
          <a:bodyPr>
            <a:normAutofit/>
          </a:bodyPr>
          <a:lstStyle/>
          <a:p>
            <a:r>
              <a:rPr lang="en-CA" dirty="0" smtClean="0">
                <a:solidFill>
                  <a:schemeClr val="tx1"/>
                </a:solidFill>
              </a:rPr>
              <a:t>Types of Disabilities</a:t>
            </a:r>
            <a:endParaRPr lang="en-CA" dirty="0">
              <a:solidFill>
                <a:schemeClr val="tx1"/>
              </a:solidFill>
            </a:endParaRPr>
          </a:p>
        </p:txBody>
      </p:sp>
      <p:sp>
        <p:nvSpPr>
          <p:cNvPr id="3" name="Content Placeholder 2"/>
          <p:cNvSpPr>
            <a:spLocks noGrp="1"/>
          </p:cNvSpPr>
          <p:nvPr>
            <p:ph idx="1"/>
          </p:nvPr>
        </p:nvSpPr>
        <p:spPr>
          <a:xfrm>
            <a:off x="827584" y="1700850"/>
            <a:ext cx="5112568" cy="4525963"/>
          </a:xfrm>
        </p:spPr>
        <p:txBody>
          <a:bodyPr>
            <a:normAutofit fontScale="85000" lnSpcReduction="20000"/>
          </a:bodyPr>
          <a:lstStyle/>
          <a:p>
            <a:pPr>
              <a:spcAft>
                <a:spcPts val="600"/>
              </a:spcAft>
            </a:pPr>
            <a:r>
              <a:rPr lang="en-CA" dirty="0" smtClean="0"/>
              <a:t>Vision </a:t>
            </a:r>
          </a:p>
          <a:p>
            <a:pPr>
              <a:spcAft>
                <a:spcPts val="600"/>
              </a:spcAft>
            </a:pPr>
            <a:r>
              <a:rPr lang="en-CA" dirty="0" smtClean="0"/>
              <a:t>Hearing</a:t>
            </a:r>
          </a:p>
          <a:p>
            <a:pPr>
              <a:spcAft>
                <a:spcPts val="600"/>
              </a:spcAft>
            </a:pPr>
            <a:r>
              <a:rPr lang="en-CA" dirty="0" smtClean="0"/>
              <a:t>Physical</a:t>
            </a:r>
          </a:p>
          <a:p>
            <a:pPr>
              <a:spcAft>
                <a:spcPts val="600"/>
              </a:spcAft>
            </a:pPr>
            <a:r>
              <a:rPr lang="en-CA" dirty="0" smtClean="0"/>
              <a:t>Intellectual</a:t>
            </a:r>
          </a:p>
          <a:p>
            <a:pPr>
              <a:spcAft>
                <a:spcPts val="600"/>
              </a:spcAft>
            </a:pPr>
            <a:r>
              <a:rPr lang="en-CA" dirty="0" smtClean="0"/>
              <a:t>Developmental</a:t>
            </a:r>
          </a:p>
          <a:p>
            <a:pPr>
              <a:spcAft>
                <a:spcPts val="600"/>
              </a:spcAft>
            </a:pPr>
            <a:r>
              <a:rPr lang="en-CA" dirty="0" smtClean="0"/>
              <a:t>Learning</a:t>
            </a:r>
          </a:p>
          <a:p>
            <a:pPr>
              <a:spcAft>
                <a:spcPts val="600"/>
              </a:spcAft>
            </a:pPr>
            <a:r>
              <a:rPr lang="en-CA" dirty="0" smtClean="0"/>
              <a:t>Mental health</a:t>
            </a:r>
          </a:p>
          <a:p>
            <a:pPr>
              <a:spcAft>
                <a:spcPts val="600"/>
              </a:spcAft>
            </a:pPr>
            <a:r>
              <a:rPr lang="en-CA" dirty="0" smtClean="0"/>
              <a:t>Speech or language</a:t>
            </a:r>
          </a:p>
          <a:p>
            <a:pPr>
              <a:spcAft>
                <a:spcPts val="600"/>
              </a:spcAft>
            </a:pPr>
            <a:r>
              <a:rPr lang="en-CA" dirty="0" smtClean="0"/>
              <a:t>Deaf-blind</a:t>
            </a:r>
          </a:p>
        </p:txBody>
      </p:sp>
      <p:pic>
        <p:nvPicPr>
          <p:cNvPr id="5122" name="Picture 2"/>
          <p:cNvPicPr>
            <a:picLocks noChangeAspect="1" noChangeArrowheads="1"/>
          </p:cNvPicPr>
          <p:nvPr/>
        </p:nvPicPr>
        <p:blipFill>
          <a:blip r:embed="rId3" cstate="print"/>
          <a:srcRect/>
          <a:stretch>
            <a:fillRect/>
          </a:stretch>
        </p:blipFill>
        <p:spPr bwMode="auto">
          <a:xfrm>
            <a:off x="4499992" y="1700808"/>
            <a:ext cx="2762644" cy="1815454"/>
          </a:xfrm>
          <a:prstGeom prst="rect">
            <a:avLst/>
          </a:prstGeom>
          <a:ln>
            <a:noFill/>
          </a:ln>
          <a:effectLst>
            <a:outerShdw blurRad="190500" algn="tl" rotWithShape="0">
              <a:srgbClr val="000000">
                <a:alpha val="70000"/>
              </a:srgbClr>
            </a:outerShdw>
          </a:effectLst>
        </p:spPr>
      </p:pic>
      <p:pic>
        <p:nvPicPr>
          <p:cNvPr id="5123" name="Picture 3"/>
          <p:cNvPicPr>
            <a:picLocks noChangeAspect="1" noChangeArrowheads="1"/>
          </p:cNvPicPr>
          <p:nvPr/>
        </p:nvPicPr>
        <p:blipFill>
          <a:blip r:embed="rId4" cstate="print"/>
          <a:srcRect/>
          <a:stretch>
            <a:fillRect/>
          </a:stretch>
        </p:blipFill>
        <p:spPr bwMode="auto">
          <a:xfrm>
            <a:off x="5364088" y="4005064"/>
            <a:ext cx="1795699" cy="1915414"/>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jpg"/>
          <p:cNvPicPr>
            <a:picLocks noChangeAspect="1"/>
          </p:cNvPicPr>
          <p:nvPr/>
        </p:nvPicPr>
        <p:blipFill>
          <a:blip r:embed="rId3" cstate="print"/>
          <a:stretch>
            <a:fillRect/>
          </a:stretch>
        </p:blipFill>
        <p:spPr>
          <a:xfrm>
            <a:off x="5286380" y="1357298"/>
            <a:ext cx="2928958" cy="4301384"/>
          </a:xfrm>
          <a:prstGeom prst="rect">
            <a:avLst/>
          </a:prstGeom>
        </p:spPr>
      </p:pic>
      <p:sp>
        <p:nvSpPr>
          <p:cNvPr id="2" name="Title 1"/>
          <p:cNvSpPr>
            <a:spLocks noGrp="1"/>
          </p:cNvSpPr>
          <p:nvPr>
            <p:ph type="title"/>
          </p:nvPr>
        </p:nvSpPr>
        <p:spPr/>
        <p:txBody>
          <a:bodyPr>
            <a:normAutofit/>
          </a:bodyPr>
          <a:lstStyle/>
          <a:p>
            <a:r>
              <a:rPr lang="en-CA" dirty="0" smtClean="0">
                <a:solidFill>
                  <a:schemeClr val="tx1"/>
                </a:solidFill>
              </a:rPr>
              <a:t>Course Details</a:t>
            </a:r>
            <a:endParaRPr lang="en-CA" dirty="0">
              <a:solidFill>
                <a:schemeClr val="tx1"/>
              </a:solidFill>
            </a:endParaRPr>
          </a:p>
        </p:txBody>
      </p:sp>
      <p:sp>
        <p:nvSpPr>
          <p:cNvPr id="3" name="Content Placeholder 2"/>
          <p:cNvSpPr>
            <a:spLocks noGrp="1"/>
          </p:cNvSpPr>
          <p:nvPr>
            <p:ph idx="1"/>
          </p:nvPr>
        </p:nvSpPr>
        <p:spPr>
          <a:xfrm>
            <a:off x="1000100" y="2143116"/>
            <a:ext cx="4042792" cy="3960439"/>
          </a:xfrm>
        </p:spPr>
        <p:txBody>
          <a:bodyPr>
            <a:normAutofit/>
          </a:bodyPr>
          <a:lstStyle/>
          <a:p>
            <a:pPr marL="0" indent="0">
              <a:spcAft>
                <a:spcPts val="1200"/>
              </a:spcAft>
              <a:buNone/>
            </a:pPr>
            <a:r>
              <a:rPr lang="en-CA" dirty="0" smtClean="0">
                <a:solidFill>
                  <a:schemeClr val="tx1">
                    <a:lumMod val="85000"/>
                    <a:lumOff val="15000"/>
                  </a:schemeClr>
                </a:solidFill>
                <a:latin typeface="Futura Md BT" pitchFamily="34" charset="0"/>
              </a:rPr>
              <a:t>Approximately </a:t>
            </a:r>
            <a:r>
              <a:rPr lang="en-CA" dirty="0" smtClean="0">
                <a:solidFill>
                  <a:schemeClr val="tx1">
                    <a:lumMod val="85000"/>
                    <a:lumOff val="15000"/>
                  </a:schemeClr>
                </a:solidFill>
              </a:rPr>
              <a:t>45</a:t>
            </a:r>
            <a:r>
              <a:rPr lang="en-CA" dirty="0" smtClean="0">
                <a:solidFill>
                  <a:schemeClr val="tx1">
                    <a:lumMod val="85000"/>
                    <a:lumOff val="15000"/>
                  </a:schemeClr>
                </a:solidFill>
                <a:latin typeface="Futura Md BT" pitchFamily="34" charset="0"/>
              </a:rPr>
              <a:t> </a:t>
            </a:r>
            <a:r>
              <a:rPr lang="en-CA" dirty="0" smtClean="0">
                <a:solidFill>
                  <a:schemeClr val="tx1">
                    <a:lumMod val="85000"/>
                    <a:lumOff val="15000"/>
                  </a:schemeClr>
                </a:solidFill>
                <a:latin typeface="Futura Md BT" pitchFamily="34" charset="0"/>
              </a:rPr>
              <a:t>minutes to complete</a:t>
            </a:r>
          </a:p>
          <a:p>
            <a:pPr marL="0" indent="0">
              <a:spcAft>
                <a:spcPts val="1200"/>
              </a:spcAft>
              <a:buNone/>
            </a:pPr>
            <a:r>
              <a:rPr lang="en-CA" dirty="0" smtClean="0">
                <a:solidFill>
                  <a:schemeClr val="tx1">
                    <a:lumMod val="85000"/>
                    <a:lumOff val="15000"/>
                  </a:schemeClr>
                </a:solidFill>
              </a:rPr>
              <a:t>Time available </a:t>
            </a:r>
            <a:br>
              <a:rPr lang="en-CA" dirty="0" smtClean="0">
                <a:solidFill>
                  <a:schemeClr val="tx1">
                    <a:lumMod val="85000"/>
                    <a:lumOff val="15000"/>
                  </a:schemeClr>
                </a:solidFill>
              </a:rPr>
            </a:br>
            <a:r>
              <a:rPr lang="en-CA" dirty="0" smtClean="0">
                <a:solidFill>
                  <a:schemeClr val="tx1">
                    <a:lumMod val="85000"/>
                    <a:lumOff val="15000"/>
                  </a:schemeClr>
                </a:solidFill>
              </a:rPr>
              <a:t>for questions</a:t>
            </a:r>
            <a:endParaRPr lang="en-CA" dirty="0" smtClean="0">
              <a:solidFill>
                <a:schemeClr val="tx1">
                  <a:lumMod val="85000"/>
                  <a:lumOff val="15000"/>
                </a:schemeClr>
              </a:solidFill>
              <a:latin typeface="Futura Md BT" pitchFamily="34" charset="0"/>
            </a:endParaRPr>
          </a:p>
        </p:txBody>
      </p:sp>
      <p:pic>
        <p:nvPicPr>
          <p:cNvPr id="4" name="Picture 3" descr="greenbullet.png"/>
          <p:cNvPicPr>
            <a:picLocks noChangeAspect="1"/>
          </p:cNvPicPr>
          <p:nvPr/>
        </p:nvPicPr>
        <p:blipFill>
          <a:blip r:embed="rId4" cstate="print">
            <a:duotone>
              <a:prstClr val="black"/>
              <a:srgbClr val="D9C3A5">
                <a:tint val="50000"/>
                <a:satMod val="180000"/>
              </a:srgbClr>
            </a:duotone>
          </a:blip>
          <a:stretch>
            <a:fillRect/>
          </a:stretch>
        </p:blipFill>
        <p:spPr>
          <a:xfrm>
            <a:off x="500034" y="2341239"/>
            <a:ext cx="230505" cy="230505"/>
          </a:xfrm>
          <a:prstGeom prst="rect">
            <a:avLst/>
          </a:prstGeom>
        </p:spPr>
      </p:pic>
      <p:pic>
        <p:nvPicPr>
          <p:cNvPr id="10" name="Picture 9" descr="greenbullet.png"/>
          <p:cNvPicPr>
            <a:picLocks noChangeAspect="1"/>
          </p:cNvPicPr>
          <p:nvPr/>
        </p:nvPicPr>
        <p:blipFill>
          <a:blip r:embed="rId4" cstate="print">
            <a:duotone>
              <a:prstClr val="black"/>
              <a:srgbClr val="D9C3A5">
                <a:tint val="50000"/>
                <a:satMod val="180000"/>
              </a:srgbClr>
            </a:duotone>
          </a:blip>
          <a:stretch>
            <a:fillRect/>
          </a:stretch>
        </p:blipFill>
        <p:spPr>
          <a:xfrm>
            <a:off x="500034" y="3500438"/>
            <a:ext cx="230505" cy="230505"/>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984776" cy="1080120"/>
          </a:xfrm>
        </p:spPr>
        <p:txBody>
          <a:bodyPr>
            <a:normAutofit/>
          </a:bodyPr>
          <a:lstStyle/>
          <a:p>
            <a:r>
              <a:rPr lang="en-CA" dirty="0" smtClean="0">
                <a:solidFill>
                  <a:schemeClr val="tx1"/>
                </a:solidFill>
              </a:rPr>
              <a:t>Vision Disabilities</a:t>
            </a:r>
            <a:endParaRPr lang="en-CA" dirty="0">
              <a:solidFill>
                <a:schemeClr val="tx1"/>
              </a:solidFill>
            </a:endParaRPr>
          </a:p>
        </p:txBody>
      </p:sp>
      <p:sp>
        <p:nvSpPr>
          <p:cNvPr id="3" name="Content Placeholder 2"/>
          <p:cNvSpPr>
            <a:spLocks noGrp="1"/>
          </p:cNvSpPr>
          <p:nvPr>
            <p:ph idx="1"/>
          </p:nvPr>
        </p:nvSpPr>
        <p:spPr>
          <a:xfrm>
            <a:off x="539552" y="1628800"/>
            <a:ext cx="5904656" cy="4032444"/>
          </a:xfrm>
        </p:spPr>
        <p:txBody>
          <a:bodyPr>
            <a:normAutofit/>
          </a:bodyPr>
          <a:lstStyle/>
          <a:p>
            <a:pPr marL="398089" lvl="1" indent="0">
              <a:spcAft>
                <a:spcPts val="1200"/>
              </a:spcAft>
              <a:buFont typeface="Arial" pitchFamily="34" charset="0"/>
              <a:buChar char="•"/>
            </a:pPr>
            <a:r>
              <a:rPr lang="en-CA" dirty="0" smtClean="0"/>
              <a:t>There are different types of vision disabilities and different levels of severity.</a:t>
            </a:r>
          </a:p>
          <a:p>
            <a:pPr marL="398089" lvl="1" indent="0">
              <a:buFont typeface="Arial" pitchFamily="34" charset="0"/>
              <a:buChar char="•"/>
            </a:pPr>
            <a:r>
              <a:rPr lang="en-CA" dirty="0" smtClean="0"/>
              <a:t>Vision loss can affect a person’s ability to read or navigate and can cause trouble with depth-perception.</a:t>
            </a:r>
            <a:endParaRPr lang="en-CA" dirty="0"/>
          </a:p>
        </p:txBody>
      </p:sp>
      <p:pic>
        <p:nvPicPr>
          <p:cNvPr id="9" name="Picture 8" descr="Fotolia_14400643_XS.jpg"/>
          <p:cNvPicPr>
            <a:picLocks noChangeAspect="1"/>
          </p:cNvPicPr>
          <p:nvPr>
            <p:custDataLst>
              <p:tags r:id="rId1"/>
            </p:custDataLst>
          </p:nvPr>
        </p:nvPicPr>
        <p:blipFill>
          <a:blip r:embed="rId4" cstate="print"/>
          <a:stretch>
            <a:fillRect/>
          </a:stretch>
        </p:blipFill>
        <p:spPr>
          <a:xfrm>
            <a:off x="6156176" y="1556792"/>
            <a:ext cx="2759029" cy="4123920"/>
          </a:xfrm>
          <a:prstGeom prst="rect">
            <a:avLst/>
          </a:prstGeom>
          <a:effectLst>
            <a:softEdge rad="317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04448" cy="1008112"/>
          </a:xfrm>
        </p:spPr>
        <p:txBody>
          <a:bodyPr>
            <a:normAutofit fontScale="90000"/>
          </a:bodyPr>
          <a:lstStyle/>
          <a:p>
            <a:r>
              <a:rPr lang="en-US" sz="4700" dirty="0">
                <a:solidFill>
                  <a:schemeClr val="tx1"/>
                </a:solidFill>
              </a:rPr>
              <a:t>Best </a:t>
            </a:r>
            <a:r>
              <a:rPr lang="en-US" sz="4700" dirty="0" smtClean="0">
                <a:solidFill>
                  <a:schemeClr val="tx1"/>
                </a:solidFill>
              </a:rPr>
              <a:t>Practice Tips</a:t>
            </a:r>
            <a:r>
              <a:rPr lang="en-US" sz="4900" dirty="0" smtClean="0">
                <a:solidFill>
                  <a:schemeClr val="tx1"/>
                </a:solidFill>
              </a:rPr>
              <a:t>: </a:t>
            </a:r>
            <a:r>
              <a:rPr lang="en-US" sz="3900" dirty="0" smtClean="0">
                <a:solidFill>
                  <a:schemeClr val="tx1"/>
                </a:solidFill>
              </a:rPr>
              <a:t>Vision </a:t>
            </a:r>
            <a:r>
              <a:rPr lang="en-US" sz="3900" dirty="0" smtClean="0">
                <a:solidFill>
                  <a:schemeClr val="tx1"/>
                </a:solidFill>
              </a:rPr>
              <a:t>Disabilities  </a:t>
            </a:r>
            <a:endParaRPr lang="en-US" sz="3900" dirty="0">
              <a:solidFill>
                <a:schemeClr val="tx1"/>
              </a:solidFill>
            </a:endParaRPr>
          </a:p>
        </p:txBody>
      </p:sp>
      <p:graphicFrame>
        <p:nvGraphicFramePr>
          <p:cNvPr id="16" name="Content Placeholder 15"/>
          <p:cNvGraphicFramePr>
            <a:graphicFrameLocks noGrp="1"/>
          </p:cNvGraphicFramePr>
          <p:nvPr>
            <p:ph idx="1"/>
          </p:nvPr>
        </p:nvGraphicFramePr>
        <p:xfrm>
          <a:off x="1071538" y="1428736"/>
          <a:ext cx="7704855" cy="458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056784" cy="1008112"/>
          </a:xfrm>
        </p:spPr>
        <p:txBody>
          <a:bodyPr>
            <a:normAutofit/>
          </a:bodyPr>
          <a:lstStyle/>
          <a:p>
            <a:r>
              <a:rPr lang="en-CA" dirty="0" smtClean="0">
                <a:solidFill>
                  <a:schemeClr val="tx1"/>
                </a:solidFill>
              </a:rPr>
              <a:t>Deaf or Hard of Hearing</a:t>
            </a:r>
            <a:endParaRPr lang="en-CA" dirty="0">
              <a:solidFill>
                <a:schemeClr val="tx1"/>
              </a:solidFill>
            </a:endParaRPr>
          </a:p>
        </p:txBody>
      </p:sp>
      <p:sp>
        <p:nvSpPr>
          <p:cNvPr id="3" name="Content Placeholder 2"/>
          <p:cNvSpPr>
            <a:spLocks noGrp="1"/>
          </p:cNvSpPr>
          <p:nvPr>
            <p:ph idx="1"/>
          </p:nvPr>
        </p:nvSpPr>
        <p:spPr>
          <a:xfrm>
            <a:off x="251520" y="1772817"/>
            <a:ext cx="5256584" cy="4464496"/>
          </a:xfrm>
        </p:spPr>
        <p:txBody>
          <a:bodyPr>
            <a:normAutofit/>
          </a:bodyPr>
          <a:lstStyle/>
          <a:p>
            <a:pPr marL="0" indent="0">
              <a:lnSpc>
                <a:spcPct val="110000"/>
              </a:lnSpc>
              <a:spcBef>
                <a:spcPts val="0"/>
              </a:spcBef>
              <a:buNone/>
            </a:pPr>
            <a:r>
              <a:rPr lang="en-CA" dirty="0" smtClean="0"/>
              <a:t>Similar to other disabilities, there are varying degrees of hearing loss ranging from problems in distinguishing certain frequencies, sounds or words to complete hearing loss.</a:t>
            </a:r>
            <a:endParaRPr lang="en-CA" dirty="0"/>
          </a:p>
        </p:txBody>
      </p:sp>
      <p:pic>
        <p:nvPicPr>
          <p:cNvPr id="4" name="Picture 3" descr="deaf.jpg"/>
          <p:cNvPicPr>
            <a:picLocks noChangeAspect="1"/>
          </p:cNvPicPr>
          <p:nvPr/>
        </p:nvPicPr>
        <p:blipFill>
          <a:blip r:embed="rId3" cstate="print"/>
          <a:stretch>
            <a:fillRect/>
          </a:stretch>
        </p:blipFill>
        <p:spPr>
          <a:xfrm>
            <a:off x="5796141" y="1844824"/>
            <a:ext cx="2816528" cy="4219816"/>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44408" cy="980728"/>
          </a:xfrm>
        </p:spPr>
        <p:txBody>
          <a:bodyPr>
            <a:normAutofit fontScale="90000"/>
          </a:bodyPr>
          <a:lstStyle/>
          <a:p>
            <a:pPr algn="ctr"/>
            <a:r>
              <a:rPr lang="en-US" dirty="0">
                <a:solidFill>
                  <a:schemeClr val="tx1"/>
                </a:solidFill>
              </a:rPr>
              <a:t>Best Practice Tips</a:t>
            </a:r>
            <a:r>
              <a:rPr lang="en-US" sz="4900" dirty="0">
                <a:solidFill>
                  <a:schemeClr val="tx1"/>
                </a:solidFill>
              </a:rPr>
              <a:t>: </a:t>
            </a:r>
            <a:r>
              <a:rPr lang="en-US" sz="4900" dirty="0" smtClean="0">
                <a:solidFill>
                  <a:schemeClr val="tx1"/>
                </a:solidFill>
              </a:rPr>
              <a:t/>
            </a:r>
            <a:br>
              <a:rPr lang="en-US" sz="4900" dirty="0" smtClean="0">
                <a:solidFill>
                  <a:schemeClr val="tx1"/>
                </a:solidFill>
              </a:rPr>
            </a:br>
            <a:r>
              <a:rPr lang="en-CA" sz="3800" dirty="0" smtClean="0">
                <a:solidFill>
                  <a:schemeClr val="tx1"/>
                </a:solidFill>
              </a:rPr>
              <a:t>Deaf </a:t>
            </a:r>
            <a:r>
              <a:rPr lang="en-CA" sz="3800" dirty="0">
                <a:solidFill>
                  <a:schemeClr val="tx1"/>
                </a:solidFill>
              </a:rPr>
              <a:t>or Hard of Hearing </a:t>
            </a:r>
          </a:p>
        </p:txBody>
      </p:sp>
      <p:graphicFrame>
        <p:nvGraphicFramePr>
          <p:cNvPr id="4" name="Diagram 3"/>
          <p:cNvGraphicFramePr/>
          <p:nvPr/>
        </p:nvGraphicFramePr>
        <p:xfrm>
          <a:off x="1000100" y="1285860"/>
          <a:ext cx="7500990" cy="4889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36296" cy="1080120"/>
          </a:xfrm>
        </p:spPr>
        <p:txBody>
          <a:bodyPr>
            <a:normAutofit/>
          </a:bodyPr>
          <a:lstStyle/>
          <a:p>
            <a:r>
              <a:rPr lang="en-CA" dirty="0" smtClean="0">
                <a:solidFill>
                  <a:schemeClr val="tx1"/>
                </a:solidFill>
              </a:rPr>
              <a:t>Deaf-Blind</a:t>
            </a:r>
            <a:endParaRPr lang="en-CA" dirty="0">
              <a:solidFill>
                <a:schemeClr val="tx1"/>
              </a:solidFill>
            </a:endParaRPr>
          </a:p>
        </p:txBody>
      </p:sp>
      <p:sp>
        <p:nvSpPr>
          <p:cNvPr id="3" name="Content Placeholder 2"/>
          <p:cNvSpPr>
            <a:spLocks noGrp="1"/>
          </p:cNvSpPr>
          <p:nvPr>
            <p:ph idx="1"/>
          </p:nvPr>
        </p:nvSpPr>
        <p:spPr>
          <a:xfrm>
            <a:off x="467544" y="1916874"/>
            <a:ext cx="8435280" cy="4525963"/>
          </a:xfrm>
        </p:spPr>
        <p:txBody>
          <a:bodyPr>
            <a:normAutofit/>
          </a:bodyPr>
          <a:lstStyle/>
          <a:p>
            <a:pPr marL="398089" lvl="1" indent="0">
              <a:spcAft>
                <a:spcPts val="1800"/>
              </a:spcAft>
              <a:buFont typeface="Arial" pitchFamily="34" charset="0"/>
              <a:buChar char="•"/>
            </a:pPr>
            <a:r>
              <a:rPr lang="en-CA" sz="3200" dirty="0"/>
              <a:t>Some </a:t>
            </a:r>
            <a:r>
              <a:rPr lang="en-CA" sz="3200" dirty="0" smtClean="0"/>
              <a:t>may have </a:t>
            </a:r>
            <a:r>
              <a:rPr lang="en-CA" sz="3200" dirty="0"/>
              <a:t>some sight or hearing, while others will have neither but rely on their other senses. </a:t>
            </a:r>
          </a:p>
          <a:p>
            <a:pPr marL="398089" lvl="1" indent="0">
              <a:spcAft>
                <a:spcPts val="1200"/>
              </a:spcAft>
              <a:buFont typeface="Arial" pitchFamily="34" charset="0"/>
              <a:buChar char="•"/>
            </a:pPr>
            <a:r>
              <a:rPr lang="en-CA" sz="3200" dirty="0"/>
              <a:t>Deaf-blind interferes with communication, learning, orientation and mobility.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052736"/>
          </a:xfrm>
        </p:spPr>
        <p:txBody>
          <a:bodyPr>
            <a:normAutofit/>
          </a:bodyPr>
          <a:lstStyle/>
          <a:p>
            <a:r>
              <a:rPr lang="en-US" dirty="0">
                <a:solidFill>
                  <a:schemeClr val="tx1"/>
                </a:solidFill>
              </a:rPr>
              <a:t>Best Practice Tips: </a:t>
            </a:r>
            <a:r>
              <a:rPr lang="en-CA" sz="3600" dirty="0" smtClean="0">
                <a:solidFill>
                  <a:schemeClr val="tx1"/>
                </a:solidFill>
              </a:rPr>
              <a:t>Deaf-Blind</a:t>
            </a:r>
            <a:endParaRPr lang="en-CA" sz="3600" dirty="0">
              <a:solidFill>
                <a:schemeClr val="tx1"/>
              </a:solidFill>
            </a:endParaRPr>
          </a:p>
        </p:txBody>
      </p:sp>
      <p:graphicFrame>
        <p:nvGraphicFramePr>
          <p:cNvPr id="4" name="Diagram 3"/>
          <p:cNvGraphicFramePr/>
          <p:nvPr/>
        </p:nvGraphicFramePr>
        <p:xfrm>
          <a:off x="1571604" y="171448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36296" cy="1052736"/>
          </a:xfrm>
        </p:spPr>
        <p:txBody>
          <a:bodyPr>
            <a:normAutofit/>
          </a:bodyPr>
          <a:lstStyle/>
          <a:p>
            <a:r>
              <a:rPr lang="en-CA" dirty="0" smtClean="0">
                <a:solidFill>
                  <a:schemeClr val="tx1"/>
                </a:solidFill>
              </a:rPr>
              <a:t>Physical Disabilities</a:t>
            </a:r>
            <a:endParaRPr lang="en-CA" dirty="0">
              <a:solidFill>
                <a:schemeClr val="tx1"/>
              </a:solidFill>
            </a:endParaRPr>
          </a:p>
        </p:txBody>
      </p:sp>
      <p:sp>
        <p:nvSpPr>
          <p:cNvPr id="4" name="Content Placeholder 2"/>
          <p:cNvSpPr txBox="1">
            <a:spLocks/>
          </p:cNvSpPr>
          <p:nvPr/>
        </p:nvSpPr>
        <p:spPr>
          <a:xfrm>
            <a:off x="1187624" y="5301208"/>
            <a:ext cx="6840760" cy="1224136"/>
          </a:xfrm>
          <a:prstGeom prst="rect">
            <a:avLst/>
          </a:prstGeom>
        </p:spPr>
        <p:txBody>
          <a:bodyPr vert="horz" lIns="90993" tIns="45499" rIns="90993" bIns="45499" rtlCol="0">
            <a:normAutofit fontScale="92500" lnSpcReduction="20000"/>
          </a:bodyPr>
          <a:lstStyle/>
          <a:p>
            <a:pPr lvl="0" algn="ctr"/>
            <a:r>
              <a:rPr lang="en-US" sz="3200" dirty="0" smtClean="0"/>
              <a:t>Many physical disabilities are not visible or may even be episodic in nature.</a:t>
            </a:r>
            <a:endParaRPr lang="en-CA" sz="3200" dirty="0">
              <a:latin typeface="Futura Md BT" pitchFamily="34" charset="0"/>
            </a:endParaRPr>
          </a:p>
        </p:txBody>
      </p:sp>
      <p:pic>
        <p:nvPicPr>
          <p:cNvPr id="6" name="Content Placeholder 5" descr="Wheelchair.jpg"/>
          <p:cNvPicPr>
            <a:picLocks noGrp="1" noChangeAspect="1"/>
          </p:cNvPicPr>
          <p:nvPr>
            <p:ph idx="1"/>
          </p:nvPr>
        </p:nvPicPr>
        <p:blipFill>
          <a:blip r:embed="rId3" cstate="print"/>
          <a:stretch>
            <a:fillRect/>
          </a:stretch>
        </p:blipFill>
        <p:spPr>
          <a:xfrm>
            <a:off x="395536" y="1268760"/>
            <a:ext cx="8229600" cy="3922709"/>
          </a:xfrm>
          <a:prstGeom prst="round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8820472" cy="1080120"/>
          </a:xfrm>
          <a:prstGeom prst="rect">
            <a:avLst/>
          </a:prstGeom>
        </p:spPr>
        <p:txBody>
          <a:bodyPr vert="horz" lIns="90993" tIns="45499" rIns="90993" bIns="45499" rtlCol="0" anchor="ctr">
            <a:normAutofit fontScale="90000" lnSpcReduction="20000"/>
          </a:bodyPr>
          <a:lstStyle/>
          <a:p>
            <a:pPr>
              <a:spcBef>
                <a:spcPct val="0"/>
              </a:spcBef>
              <a:defRPr/>
            </a:pPr>
            <a:r>
              <a:rPr lang="en-US" sz="4900" dirty="0" smtClean="0">
                <a:ea typeface="+mj-ea"/>
                <a:cs typeface="+mj-cs"/>
              </a:rPr>
              <a:t>Best Practice Tips: </a:t>
            </a:r>
          </a:p>
          <a:p>
            <a:pPr>
              <a:spcBef>
                <a:spcPct val="0"/>
              </a:spcBef>
              <a:defRPr/>
            </a:pPr>
            <a:r>
              <a:rPr lang="en-CA" sz="3800" dirty="0" smtClean="0">
                <a:ea typeface="+mj-ea"/>
                <a:cs typeface="+mj-cs"/>
              </a:rPr>
              <a:t>Physical Disability</a:t>
            </a:r>
            <a:endParaRPr lang="en-CA" sz="3800" dirty="0">
              <a:ea typeface="+mj-ea"/>
              <a:cs typeface="+mj-cs"/>
            </a:endParaRPr>
          </a:p>
        </p:txBody>
      </p:sp>
      <p:sp>
        <p:nvSpPr>
          <p:cNvPr id="7" name="TextBox 6"/>
          <p:cNvSpPr txBox="1"/>
          <p:nvPr/>
        </p:nvSpPr>
        <p:spPr>
          <a:xfrm>
            <a:off x="-5653136" y="-2043608"/>
            <a:ext cx="14257584" cy="369332"/>
          </a:xfrm>
          <a:prstGeom prst="rect">
            <a:avLst/>
          </a:prstGeom>
          <a:noFill/>
        </p:spPr>
        <p:txBody>
          <a:bodyPr wrap="square" lIns="90993" tIns="45499" rIns="90993" bIns="45499" rtlCol="0">
            <a:spAutoFit/>
          </a:bodyPr>
          <a:lstStyle/>
          <a:p>
            <a:endParaRPr lang="en-US" dirty="0"/>
          </a:p>
        </p:txBody>
      </p:sp>
      <p:graphicFrame>
        <p:nvGraphicFramePr>
          <p:cNvPr id="9" name="Diagram 8"/>
          <p:cNvGraphicFramePr/>
          <p:nvPr/>
        </p:nvGraphicFramePr>
        <p:xfrm>
          <a:off x="971600" y="1428736"/>
          <a:ext cx="7488832" cy="4357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15338" cy="1052736"/>
          </a:xfrm>
        </p:spPr>
        <p:txBody>
          <a:bodyPr>
            <a:noAutofit/>
          </a:bodyPr>
          <a:lstStyle/>
          <a:p>
            <a:r>
              <a:rPr lang="en-CA" dirty="0" smtClean="0">
                <a:solidFill>
                  <a:schemeClr val="tx1"/>
                </a:solidFill>
              </a:rPr>
              <a:t>Speech or Language Disabilities</a:t>
            </a:r>
            <a:endParaRPr lang="en-CA" dirty="0">
              <a:solidFill>
                <a:schemeClr val="tx1"/>
              </a:solidFill>
            </a:endParaRPr>
          </a:p>
        </p:txBody>
      </p:sp>
      <p:pic>
        <p:nvPicPr>
          <p:cNvPr id="11266" name="Picture 2"/>
          <p:cNvPicPr>
            <a:picLocks noGrp="1" noChangeAspect="1" noChangeArrowheads="1"/>
          </p:cNvPicPr>
          <p:nvPr>
            <p:ph idx="1"/>
          </p:nvPr>
        </p:nvPicPr>
        <p:blipFill>
          <a:blip r:embed="rId3" cstate="print"/>
          <a:srcRect/>
          <a:stretch>
            <a:fillRect/>
          </a:stretch>
        </p:blipFill>
        <p:spPr bwMode="auto">
          <a:xfrm>
            <a:off x="2267744" y="1484784"/>
            <a:ext cx="5055608" cy="3024336"/>
          </a:xfrm>
          <a:prstGeom prst="rect">
            <a:avLst/>
          </a:prstGeom>
          <a:ln>
            <a:noFill/>
          </a:ln>
          <a:effectLst>
            <a:outerShdw blurRad="190500" algn="tl" rotWithShape="0">
              <a:srgbClr val="000000">
                <a:alpha val="70000"/>
              </a:srgbClr>
            </a:outerShdw>
          </a:effectLst>
        </p:spPr>
      </p:pic>
      <p:sp>
        <p:nvSpPr>
          <p:cNvPr id="4" name="Content Placeholder 2"/>
          <p:cNvSpPr txBox="1">
            <a:spLocks/>
          </p:cNvSpPr>
          <p:nvPr/>
        </p:nvSpPr>
        <p:spPr>
          <a:xfrm>
            <a:off x="395536" y="4725144"/>
            <a:ext cx="8280920" cy="1008112"/>
          </a:xfrm>
          <a:prstGeom prst="rect">
            <a:avLst/>
          </a:prstGeom>
        </p:spPr>
        <p:txBody>
          <a:bodyPr vert="horz" lIns="90993" tIns="45499" rIns="90993" bIns="45499" rtlCol="0">
            <a:noAutofit/>
          </a:bodyPr>
          <a:lstStyle/>
          <a:p>
            <a:pPr lvl="0" algn="ctr"/>
            <a:r>
              <a:rPr lang="en-US" sz="3000" dirty="0" smtClean="0"/>
              <a:t>Some people who have severe difficulties may use communication boards or other assistive devices.</a:t>
            </a:r>
            <a:endParaRPr lang="en-CA" sz="3000" dirty="0">
              <a:latin typeface="Futura Md BT"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8316416" cy="1080120"/>
          </a:xfrm>
          <a:prstGeom prst="rect">
            <a:avLst/>
          </a:prstGeom>
        </p:spPr>
        <p:txBody>
          <a:bodyPr vert="horz" lIns="90993" tIns="45499" rIns="90993" bIns="45499" rtlCol="0" anchor="ctr">
            <a:normAutofit fontScale="90000" lnSpcReduction="20000"/>
          </a:bodyPr>
          <a:lstStyle/>
          <a:p>
            <a:pPr>
              <a:spcBef>
                <a:spcPct val="0"/>
              </a:spcBef>
              <a:defRPr/>
            </a:pPr>
            <a:r>
              <a:rPr lang="en-US" sz="4900" dirty="0" smtClean="0">
                <a:latin typeface="Futura Md BT" pitchFamily="34" charset="0"/>
                <a:ea typeface="+mj-ea"/>
                <a:cs typeface="+mj-cs"/>
              </a:rPr>
              <a:t>Best Practice Tips:</a:t>
            </a:r>
            <a:r>
              <a:rPr lang="en-CA" sz="3800" dirty="0" smtClean="0">
                <a:latin typeface="Futura Md BT" pitchFamily="34" charset="0"/>
                <a:ea typeface="+mj-ea"/>
                <a:cs typeface="+mj-cs"/>
              </a:rPr>
              <a:t/>
            </a:r>
            <a:br>
              <a:rPr lang="en-CA" sz="3800" dirty="0" smtClean="0">
                <a:latin typeface="Futura Md BT" pitchFamily="34" charset="0"/>
                <a:ea typeface="+mj-ea"/>
                <a:cs typeface="+mj-cs"/>
              </a:rPr>
            </a:br>
            <a:r>
              <a:rPr lang="en-CA" sz="3800" dirty="0" smtClean="0">
                <a:latin typeface="Futura Md BT" pitchFamily="34" charset="0"/>
                <a:ea typeface="+mj-ea"/>
                <a:cs typeface="+mj-cs"/>
              </a:rPr>
              <a:t>Speech or Language Disabilities</a:t>
            </a:r>
            <a:endParaRPr lang="en-CA" sz="3800" dirty="0">
              <a:latin typeface="Futura Md BT" pitchFamily="34" charset="0"/>
              <a:ea typeface="+mj-ea"/>
              <a:cs typeface="+mj-cs"/>
            </a:endParaRPr>
          </a:p>
        </p:txBody>
      </p:sp>
      <p:graphicFrame>
        <p:nvGraphicFramePr>
          <p:cNvPr id="8" name="Diagram 7"/>
          <p:cNvGraphicFramePr/>
          <p:nvPr/>
        </p:nvGraphicFramePr>
        <p:xfrm>
          <a:off x="1043608" y="1628800"/>
          <a:ext cx="7416824" cy="43005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solidFill>
                  <a:schemeClr val="tx1"/>
                </a:solidFill>
              </a:rPr>
              <a:t>Learning Objectives</a:t>
            </a:r>
            <a:endParaRPr lang="en-CA" dirty="0">
              <a:solidFill>
                <a:schemeClr val="tx1"/>
              </a:solidFill>
            </a:endParaRPr>
          </a:p>
        </p:txBody>
      </p:sp>
      <p:sp>
        <p:nvSpPr>
          <p:cNvPr id="3" name="Content Placeholder 2"/>
          <p:cNvSpPr>
            <a:spLocks noGrp="1"/>
          </p:cNvSpPr>
          <p:nvPr>
            <p:ph idx="1"/>
          </p:nvPr>
        </p:nvSpPr>
        <p:spPr>
          <a:xfrm>
            <a:off x="214282" y="1285860"/>
            <a:ext cx="7812360" cy="720080"/>
          </a:xfrm>
        </p:spPr>
        <p:txBody>
          <a:bodyPr>
            <a:normAutofit/>
          </a:bodyPr>
          <a:lstStyle/>
          <a:p>
            <a:pPr marL="0" indent="0">
              <a:buNone/>
            </a:pPr>
            <a:r>
              <a:rPr lang="en-CA" b="1" dirty="0" smtClean="0">
                <a:solidFill>
                  <a:schemeClr val="tx1">
                    <a:lumMod val="95000"/>
                    <a:lumOff val="5000"/>
                  </a:schemeClr>
                </a:solidFill>
              </a:rPr>
              <a:t>This course has been designed to:</a:t>
            </a:r>
          </a:p>
        </p:txBody>
      </p:sp>
      <p:sp>
        <p:nvSpPr>
          <p:cNvPr id="9" name="Content Placeholder 2"/>
          <p:cNvSpPr txBox="1">
            <a:spLocks/>
          </p:cNvSpPr>
          <p:nvPr/>
        </p:nvSpPr>
        <p:spPr>
          <a:xfrm>
            <a:off x="1071538" y="1857364"/>
            <a:ext cx="7128792" cy="4065315"/>
          </a:xfrm>
          <a:prstGeom prst="rect">
            <a:avLst/>
          </a:prstGeom>
        </p:spPr>
        <p:txBody>
          <a:bodyPr vert="horz" lIns="91227" tIns="45614" rIns="91227" bIns="45614" rtlCol="0">
            <a:normAutofit/>
          </a:bodyPr>
          <a:lstStyle/>
          <a:p>
            <a:pPr>
              <a:spcBef>
                <a:spcPct val="20000"/>
              </a:spcBef>
              <a:spcAft>
                <a:spcPts val="1200"/>
              </a:spcAft>
              <a:defRPr/>
            </a:pPr>
            <a:r>
              <a:rPr lang="en-CA" sz="3000" dirty="0" smtClean="0">
                <a:latin typeface="Futura Md BT" pitchFamily="34" charset="0"/>
              </a:rPr>
              <a:t>Review the purposes of the AODA and the Customer Service Standard</a:t>
            </a:r>
          </a:p>
          <a:p>
            <a:pPr>
              <a:spcBef>
                <a:spcPct val="20000"/>
              </a:spcBef>
              <a:spcAft>
                <a:spcPts val="1200"/>
              </a:spcAft>
              <a:defRPr/>
            </a:pPr>
            <a:r>
              <a:rPr lang="en-CA" sz="3000" dirty="0" smtClean="0">
                <a:latin typeface="Futura Md BT" pitchFamily="34" charset="0"/>
              </a:rPr>
              <a:t>Examine how to interact with people who have various disabilities</a:t>
            </a:r>
          </a:p>
          <a:p>
            <a:pPr>
              <a:spcBef>
                <a:spcPct val="20000"/>
              </a:spcBef>
              <a:defRPr/>
            </a:pPr>
            <a:r>
              <a:rPr lang="en-CA" sz="3000" dirty="0" smtClean="0">
                <a:latin typeface="Futura Md BT" pitchFamily="34" charset="0"/>
              </a:rPr>
              <a:t>Instruct on what to do if a person with </a:t>
            </a:r>
            <a:br>
              <a:rPr lang="en-CA" sz="3000" dirty="0" smtClean="0">
                <a:latin typeface="Futura Md BT" pitchFamily="34" charset="0"/>
              </a:rPr>
            </a:br>
            <a:r>
              <a:rPr lang="en-CA" sz="3000" dirty="0" smtClean="0">
                <a:latin typeface="Futura Md BT" pitchFamily="34" charset="0"/>
              </a:rPr>
              <a:t>a disability is having difficulty accessing programs and services</a:t>
            </a:r>
          </a:p>
        </p:txBody>
      </p:sp>
      <p:pic>
        <p:nvPicPr>
          <p:cNvPr id="8" name="Picture 7" descr="greenbullet.png"/>
          <p:cNvPicPr>
            <a:picLocks noChangeAspect="1"/>
          </p:cNvPicPr>
          <p:nvPr/>
        </p:nvPicPr>
        <p:blipFill>
          <a:blip r:embed="rId3" cstate="print">
            <a:duotone>
              <a:prstClr val="black"/>
              <a:srgbClr val="D9C3A5">
                <a:tint val="50000"/>
                <a:satMod val="180000"/>
              </a:srgbClr>
            </a:duotone>
          </a:blip>
          <a:stretch>
            <a:fillRect/>
          </a:stretch>
        </p:blipFill>
        <p:spPr>
          <a:xfrm>
            <a:off x="714348" y="2000240"/>
            <a:ext cx="230505" cy="230505"/>
          </a:xfrm>
          <a:prstGeom prst="rect">
            <a:avLst/>
          </a:prstGeom>
        </p:spPr>
      </p:pic>
      <p:pic>
        <p:nvPicPr>
          <p:cNvPr id="10" name="Picture 9" descr="greenbullet.png"/>
          <p:cNvPicPr>
            <a:picLocks noChangeAspect="1"/>
          </p:cNvPicPr>
          <p:nvPr/>
        </p:nvPicPr>
        <p:blipFill>
          <a:blip r:embed="rId3" cstate="print">
            <a:duotone>
              <a:prstClr val="black"/>
              <a:srgbClr val="D9C3A5">
                <a:tint val="50000"/>
                <a:satMod val="180000"/>
              </a:srgbClr>
            </a:duotone>
          </a:blip>
          <a:stretch>
            <a:fillRect/>
          </a:stretch>
        </p:blipFill>
        <p:spPr>
          <a:xfrm>
            <a:off x="698157" y="3143248"/>
            <a:ext cx="230505" cy="230505"/>
          </a:xfrm>
          <a:prstGeom prst="rect">
            <a:avLst/>
          </a:prstGeom>
        </p:spPr>
      </p:pic>
      <p:pic>
        <p:nvPicPr>
          <p:cNvPr id="11" name="Picture 10" descr="greenbullet.png"/>
          <p:cNvPicPr>
            <a:picLocks noChangeAspect="1"/>
          </p:cNvPicPr>
          <p:nvPr/>
        </p:nvPicPr>
        <p:blipFill>
          <a:blip r:embed="rId3" cstate="print">
            <a:duotone>
              <a:prstClr val="black"/>
              <a:srgbClr val="D9C3A5">
                <a:tint val="50000"/>
                <a:satMod val="180000"/>
              </a:srgbClr>
            </a:duotone>
          </a:blip>
          <a:stretch>
            <a:fillRect/>
          </a:stretch>
        </p:blipFill>
        <p:spPr>
          <a:xfrm>
            <a:off x="714348" y="4357694"/>
            <a:ext cx="230505" cy="230505"/>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840760" cy="1080120"/>
          </a:xfrm>
        </p:spPr>
        <p:txBody>
          <a:bodyPr>
            <a:normAutofit/>
          </a:bodyPr>
          <a:lstStyle/>
          <a:p>
            <a:r>
              <a:rPr lang="en-CA" dirty="0" smtClean="0">
                <a:solidFill>
                  <a:schemeClr val="tx1"/>
                </a:solidFill>
              </a:rPr>
              <a:t>Mental Health Disabilities</a:t>
            </a:r>
            <a:endParaRPr lang="en-CA" dirty="0">
              <a:solidFill>
                <a:schemeClr val="tx1"/>
              </a:solidFill>
            </a:endParaRPr>
          </a:p>
        </p:txBody>
      </p:sp>
      <p:sp>
        <p:nvSpPr>
          <p:cNvPr id="3" name="Content Placeholder 2"/>
          <p:cNvSpPr>
            <a:spLocks noGrp="1"/>
          </p:cNvSpPr>
          <p:nvPr>
            <p:ph idx="1"/>
          </p:nvPr>
        </p:nvSpPr>
        <p:spPr>
          <a:xfrm>
            <a:off x="4644011" y="1700850"/>
            <a:ext cx="3672408" cy="4525963"/>
          </a:xfrm>
        </p:spPr>
        <p:txBody>
          <a:bodyPr>
            <a:normAutofit lnSpcReduction="10000"/>
          </a:bodyPr>
          <a:lstStyle/>
          <a:p>
            <a:r>
              <a:rPr lang="en-CA" dirty="0" smtClean="0"/>
              <a:t>Anxiety</a:t>
            </a:r>
          </a:p>
          <a:p>
            <a:r>
              <a:rPr lang="en-CA" dirty="0" smtClean="0"/>
              <a:t>Depression</a:t>
            </a:r>
          </a:p>
          <a:p>
            <a:r>
              <a:rPr lang="en-CA" dirty="0" smtClean="0"/>
              <a:t>Anger</a:t>
            </a:r>
          </a:p>
          <a:p>
            <a:r>
              <a:rPr lang="en-CA" dirty="0" smtClean="0"/>
              <a:t>Fear</a:t>
            </a:r>
          </a:p>
          <a:p>
            <a:r>
              <a:rPr lang="en-CA" dirty="0" smtClean="0"/>
              <a:t>Hearing Voices</a:t>
            </a:r>
          </a:p>
          <a:p>
            <a:r>
              <a:rPr lang="en-CA" dirty="0" smtClean="0"/>
              <a:t>Seeing Things</a:t>
            </a:r>
          </a:p>
          <a:p>
            <a:r>
              <a:rPr lang="en-CA" dirty="0" smtClean="0"/>
              <a:t>Memory Loss</a:t>
            </a:r>
          </a:p>
          <a:p>
            <a:r>
              <a:rPr lang="en-CA" dirty="0" smtClean="0"/>
              <a:t>Confusion</a:t>
            </a:r>
            <a:endParaRPr lang="en-CA" dirty="0"/>
          </a:p>
        </p:txBody>
      </p:sp>
      <p:pic>
        <p:nvPicPr>
          <p:cNvPr id="15362" name="Picture 2"/>
          <p:cNvPicPr>
            <a:picLocks noChangeAspect="1" noChangeArrowheads="1"/>
          </p:cNvPicPr>
          <p:nvPr/>
        </p:nvPicPr>
        <p:blipFill>
          <a:blip r:embed="rId3" cstate="print"/>
          <a:srcRect/>
          <a:stretch>
            <a:fillRect/>
          </a:stretch>
        </p:blipFill>
        <p:spPr bwMode="auto">
          <a:xfrm rot="246058">
            <a:off x="1122559" y="1799437"/>
            <a:ext cx="2913112" cy="4325972"/>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8820472" cy="1080120"/>
          </a:xfrm>
          <a:prstGeom prst="rect">
            <a:avLst/>
          </a:prstGeom>
        </p:spPr>
        <p:txBody>
          <a:bodyPr vert="horz" lIns="90993" tIns="45499" rIns="90993" bIns="45499" rtlCol="0" anchor="ctr">
            <a:normAutofit fontScale="90000" lnSpcReduction="20000"/>
          </a:bodyPr>
          <a:lstStyle/>
          <a:p>
            <a:pPr>
              <a:spcBef>
                <a:spcPct val="0"/>
              </a:spcBef>
              <a:defRPr/>
            </a:pPr>
            <a:r>
              <a:rPr lang="en-US" sz="4900" dirty="0" smtClean="0">
                <a:ea typeface="+mj-ea"/>
                <a:cs typeface="+mj-cs"/>
              </a:rPr>
              <a:t>Best Practice Tips: </a:t>
            </a:r>
            <a:r>
              <a:rPr lang="en-CA" sz="3800" dirty="0" smtClean="0">
                <a:ea typeface="+mj-ea"/>
                <a:cs typeface="+mj-cs"/>
              </a:rPr>
              <a:t/>
            </a:r>
            <a:br>
              <a:rPr lang="en-CA" sz="3800" dirty="0" smtClean="0">
                <a:ea typeface="+mj-ea"/>
                <a:cs typeface="+mj-cs"/>
              </a:rPr>
            </a:br>
            <a:r>
              <a:rPr lang="en-CA" sz="3800" dirty="0" smtClean="0">
                <a:ea typeface="+mj-ea"/>
                <a:cs typeface="+mj-cs"/>
              </a:rPr>
              <a:t>Mental Health Disabilities</a:t>
            </a:r>
            <a:endParaRPr lang="en-CA" sz="3800" dirty="0">
              <a:ea typeface="+mj-ea"/>
              <a:cs typeface="+mj-cs"/>
            </a:endParaRPr>
          </a:p>
        </p:txBody>
      </p:sp>
      <p:graphicFrame>
        <p:nvGraphicFramePr>
          <p:cNvPr id="8" name="Diagram 7"/>
          <p:cNvGraphicFramePr/>
          <p:nvPr/>
        </p:nvGraphicFramePr>
        <p:xfrm>
          <a:off x="827584" y="1700808"/>
          <a:ext cx="7416824" cy="4299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524328" cy="980728"/>
          </a:xfrm>
        </p:spPr>
        <p:txBody>
          <a:bodyPr>
            <a:noAutofit/>
          </a:bodyPr>
          <a:lstStyle/>
          <a:p>
            <a:r>
              <a:rPr lang="en-CA" sz="3600" dirty="0" smtClean="0">
                <a:solidFill>
                  <a:schemeClr val="tx1"/>
                </a:solidFill>
              </a:rPr>
              <a:t>Intellectual/ Developmental Disabilities</a:t>
            </a:r>
            <a:endParaRPr lang="en-CA" sz="3600" dirty="0">
              <a:solidFill>
                <a:schemeClr val="tx1"/>
              </a:solidFill>
            </a:endParaRPr>
          </a:p>
        </p:txBody>
      </p:sp>
      <p:sp>
        <p:nvSpPr>
          <p:cNvPr id="3" name="Content Placeholder 2"/>
          <p:cNvSpPr>
            <a:spLocks noGrp="1"/>
          </p:cNvSpPr>
          <p:nvPr>
            <p:ph idx="1"/>
          </p:nvPr>
        </p:nvSpPr>
        <p:spPr>
          <a:xfrm>
            <a:off x="1071538" y="2571744"/>
            <a:ext cx="6264696" cy="3168352"/>
          </a:xfrm>
        </p:spPr>
        <p:txBody>
          <a:bodyPr>
            <a:normAutofit/>
          </a:bodyPr>
          <a:lstStyle/>
          <a:p>
            <a:r>
              <a:rPr lang="en-CA" sz="3000" dirty="0"/>
              <a:t>Understanding spoken and written information</a:t>
            </a:r>
          </a:p>
          <a:p>
            <a:r>
              <a:rPr lang="en-CA" sz="3000" dirty="0" smtClean="0"/>
              <a:t>Conceptualizing information</a:t>
            </a:r>
            <a:endParaRPr lang="en-CA" sz="3000" dirty="0"/>
          </a:p>
          <a:p>
            <a:r>
              <a:rPr lang="en-CA" sz="3000" dirty="0" smtClean="0"/>
              <a:t>Perceiving sensory </a:t>
            </a:r>
            <a:r>
              <a:rPr lang="en-CA" sz="3000" dirty="0"/>
              <a:t>information</a:t>
            </a:r>
          </a:p>
          <a:p>
            <a:r>
              <a:rPr lang="en-CA" sz="3000" dirty="0" smtClean="0"/>
              <a:t>Remembering </a:t>
            </a:r>
            <a:endParaRPr lang="en-CA" sz="3000" dirty="0"/>
          </a:p>
        </p:txBody>
      </p:sp>
      <p:sp>
        <p:nvSpPr>
          <p:cNvPr id="9" name="TextBox 8"/>
          <p:cNvSpPr txBox="1"/>
          <p:nvPr/>
        </p:nvSpPr>
        <p:spPr>
          <a:xfrm>
            <a:off x="642910" y="1500174"/>
            <a:ext cx="6912768" cy="1015663"/>
          </a:xfrm>
          <a:prstGeom prst="rect">
            <a:avLst/>
          </a:prstGeom>
          <a:noFill/>
        </p:spPr>
        <p:txBody>
          <a:bodyPr wrap="square" lIns="90993" tIns="45499" rIns="90993" bIns="45499" rtlCol="0">
            <a:spAutoFit/>
          </a:bodyPr>
          <a:lstStyle/>
          <a:p>
            <a:r>
              <a:rPr lang="en-CA" sz="3000" dirty="0" smtClean="0">
                <a:latin typeface="Futura Md BT" pitchFamily="34" charset="0"/>
              </a:rPr>
              <a:t>A person with an intellectual disorder may have trouble: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0"/>
            <a:ext cx="8532440" cy="1080120"/>
          </a:xfrm>
          <a:prstGeom prst="rect">
            <a:avLst/>
          </a:prstGeom>
        </p:spPr>
        <p:txBody>
          <a:bodyPr vert="horz" lIns="90993" tIns="45499" rIns="90993" bIns="45499" rtlCol="0" anchor="ctr">
            <a:normAutofit fontScale="90000" lnSpcReduction="20000"/>
          </a:bodyPr>
          <a:lstStyle/>
          <a:p>
            <a:pPr>
              <a:spcBef>
                <a:spcPct val="0"/>
              </a:spcBef>
              <a:defRPr/>
            </a:pPr>
            <a:r>
              <a:rPr lang="en-US" sz="4900" dirty="0" smtClean="0">
                <a:ea typeface="+mj-ea"/>
                <a:cs typeface="+mj-cs"/>
              </a:rPr>
              <a:t>Best Practice Tips: </a:t>
            </a:r>
            <a:r>
              <a:rPr lang="en-CA" sz="3800" dirty="0" smtClean="0">
                <a:ea typeface="+mj-ea"/>
                <a:cs typeface="+mj-cs"/>
              </a:rPr>
              <a:t/>
            </a:r>
            <a:br>
              <a:rPr lang="en-CA" sz="3800" dirty="0" smtClean="0">
                <a:ea typeface="+mj-ea"/>
                <a:cs typeface="+mj-cs"/>
              </a:rPr>
            </a:br>
            <a:r>
              <a:rPr lang="en-CA" sz="3800" dirty="0" smtClean="0">
                <a:ea typeface="+mj-ea"/>
                <a:cs typeface="+mj-cs"/>
              </a:rPr>
              <a:t>Intellectual Disabilities</a:t>
            </a:r>
            <a:endParaRPr lang="en-CA" sz="3800" dirty="0">
              <a:ea typeface="+mj-ea"/>
              <a:cs typeface="+mj-cs"/>
            </a:endParaRPr>
          </a:p>
        </p:txBody>
      </p:sp>
      <p:graphicFrame>
        <p:nvGraphicFramePr>
          <p:cNvPr id="9" name="Diagram 8"/>
          <p:cNvGraphicFramePr/>
          <p:nvPr/>
        </p:nvGraphicFramePr>
        <p:xfrm>
          <a:off x="785786" y="1643050"/>
          <a:ext cx="7286676"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023" cy="980728"/>
          </a:xfrm>
        </p:spPr>
        <p:txBody>
          <a:bodyPr>
            <a:noAutofit/>
          </a:bodyPr>
          <a:lstStyle/>
          <a:p>
            <a:r>
              <a:rPr lang="en-CA" sz="3600" dirty="0" smtClean="0">
                <a:solidFill>
                  <a:schemeClr val="tx1"/>
                </a:solidFill>
                <a:latin typeface="+mn-lt"/>
              </a:rPr>
              <a:t>Talking to People with Disabilities over the Phone</a:t>
            </a:r>
            <a:endParaRPr lang="en-CA" sz="3600" dirty="0">
              <a:solidFill>
                <a:schemeClr val="tx1"/>
              </a:solidFill>
              <a:latin typeface="+mn-lt"/>
            </a:endParaRPr>
          </a:p>
        </p:txBody>
      </p:sp>
      <p:sp>
        <p:nvSpPr>
          <p:cNvPr id="3" name="Content Placeholder 2"/>
          <p:cNvSpPr>
            <a:spLocks noGrp="1"/>
          </p:cNvSpPr>
          <p:nvPr>
            <p:ph idx="1"/>
          </p:nvPr>
        </p:nvSpPr>
        <p:spPr>
          <a:xfrm>
            <a:off x="1357290" y="4500570"/>
            <a:ext cx="6552728" cy="1584176"/>
          </a:xfrm>
        </p:spPr>
        <p:txBody>
          <a:bodyPr>
            <a:normAutofit/>
          </a:bodyPr>
          <a:lstStyle/>
          <a:p>
            <a:pPr indent="11065" algn="ctr">
              <a:spcAft>
                <a:spcPts val="1200"/>
              </a:spcAft>
              <a:buNone/>
            </a:pPr>
            <a:r>
              <a:rPr lang="en-US" dirty="0" smtClean="0"/>
              <a:t>Good service should apply to all individuals whether in person or over the phone.</a:t>
            </a:r>
            <a:endParaRPr lang="en-CA" dirty="0"/>
          </a:p>
        </p:txBody>
      </p:sp>
      <p:pic>
        <p:nvPicPr>
          <p:cNvPr id="9" name="Picture 8" descr="Phone.jpg"/>
          <p:cNvPicPr>
            <a:picLocks noChangeAspect="1"/>
          </p:cNvPicPr>
          <p:nvPr/>
        </p:nvPicPr>
        <p:blipFill>
          <a:blip r:embed="rId3" cstate="print"/>
          <a:stretch>
            <a:fillRect/>
          </a:stretch>
        </p:blipFill>
        <p:spPr>
          <a:xfrm>
            <a:off x="2786050" y="1428736"/>
            <a:ext cx="3236565" cy="292100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1268760"/>
            <a:ext cx="4968552" cy="4320480"/>
          </a:xfrm>
        </p:spPr>
        <p:txBody>
          <a:bodyPr>
            <a:normAutofit/>
          </a:bodyPr>
          <a:lstStyle/>
          <a:p>
            <a:pPr indent="11065">
              <a:spcAft>
                <a:spcPts val="1200"/>
              </a:spcAft>
            </a:pPr>
            <a:r>
              <a:rPr lang="en-CA" sz="3000" dirty="0"/>
              <a:t>Speak normally, don’t shout, and listen carefully</a:t>
            </a:r>
          </a:p>
          <a:p>
            <a:pPr indent="11065">
              <a:spcAft>
                <a:spcPts val="1200"/>
              </a:spcAft>
            </a:pPr>
            <a:r>
              <a:rPr lang="en-CA" sz="3000" dirty="0"/>
              <a:t>Avoid interrupting the customer or trying to finish his/her sentences</a:t>
            </a:r>
          </a:p>
          <a:p>
            <a:pPr indent="11065"/>
            <a:r>
              <a:rPr lang="en-CA" sz="3000" dirty="0"/>
              <a:t>Politely ask the customer to repeat if you do not understand</a:t>
            </a:r>
          </a:p>
        </p:txBody>
      </p:sp>
      <p:sp>
        <p:nvSpPr>
          <p:cNvPr id="10" name="Title 1"/>
          <p:cNvSpPr txBox="1">
            <a:spLocks/>
          </p:cNvSpPr>
          <p:nvPr/>
        </p:nvSpPr>
        <p:spPr>
          <a:xfrm>
            <a:off x="0" y="0"/>
            <a:ext cx="8286776" cy="936104"/>
          </a:xfrm>
          <a:prstGeom prst="rect">
            <a:avLst/>
          </a:prstGeom>
        </p:spPr>
        <p:txBody>
          <a:bodyPr vert="horz" lIns="90993" tIns="45499" rIns="90993" bIns="45499" rtlCol="0" anchor="ctr">
            <a:normAutofit fontScale="75000" lnSpcReduction="20000"/>
          </a:bodyPr>
          <a:lstStyle/>
          <a:p>
            <a:pPr>
              <a:spcBef>
                <a:spcPct val="0"/>
              </a:spcBef>
              <a:defRPr/>
            </a:pPr>
            <a:r>
              <a:rPr lang="en-US" sz="5300" dirty="0" smtClean="0">
                <a:ea typeface="+mj-ea"/>
                <a:cs typeface="+mj-cs"/>
              </a:rPr>
              <a:t>Best Practice Tips: </a:t>
            </a:r>
            <a:r>
              <a:rPr lang="en-US" sz="4400" dirty="0" smtClean="0">
                <a:ea typeface="+mj-ea"/>
                <a:cs typeface="+mj-cs"/>
              </a:rPr>
              <a:t>Phone Interactions </a:t>
            </a:r>
            <a:endParaRPr lang="en-CA" sz="4400" dirty="0">
              <a:ea typeface="+mj-ea"/>
              <a:cs typeface="+mj-cs"/>
            </a:endParaRPr>
          </a:p>
        </p:txBody>
      </p:sp>
      <p:pic>
        <p:nvPicPr>
          <p:cNvPr id="11" name="Picture 10" descr="CustomerService.jpg"/>
          <p:cNvPicPr>
            <a:picLocks noChangeAspect="1"/>
          </p:cNvPicPr>
          <p:nvPr/>
        </p:nvPicPr>
        <p:blipFill>
          <a:blip r:embed="rId3" cstate="print"/>
          <a:stretch>
            <a:fillRect/>
          </a:stretch>
        </p:blipFill>
        <p:spPr>
          <a:xfrm>
            <a:off x="6315280" y="2071679"/>
            <a:ext cx="2387923" cy="34290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028384" cy="980728"/>
          </a:xfrm>
        </p:spPr>
        <p:txBody>
          <a:bodyPr>
            <a:normAutofit/>
          </a:bodyPr>
          <a:lstStyle/>
          <a:p>
            <a:r>
              <a:rPr lang="en-US" dirty="0" smtClean="0">
                <a:solidFill>
                  <a:schemeClr val="tx1"/>
                </a:solidFill>
              </a:rPr>
              <a:t>Customer Service Principles</a:t>
            </a:r>
            <a:endParaRPr lang="en-US" dirty="0">
              <a:solidFill>
                <a:schemeClr val="tx1"/>
              </a:solidFill>
            </a:endParaRPr>
          </a:p>
        </p:txBody>
      </p:sp>
      <p:sp>
        <p:nvSpPr>
          <p:cNvPr id="3" name="Content Placeholder 2"/>
          <p:cNvSpPr>
            <a:spLocks noGrp="1"/>
          </p:cNvSpPr>
          <p:nvPr>
            <p:ph idx="1"/>
          </p:nvPr>
        </p:nvSpPr>
        <p:spPr>
          <a:xfrm>
            <a:off x="4214810" y="2643182"/>
            <a:ext cx="4032448" cy="1761059"/>
          </a:xfrm>
        </p:spPr>
        <p:txBody>
          <a:bodyPr>
            <a:normAutofit/>
          </a:bodyPr>
          <a:lstStyle/>
          <a:p>
            <a:pPr marL="0" indent="0" algn="ctr">
              <a:buNone/>
            </a:pPr>
            <a:r>
              <a:rPr lang="en-US" dirty="0" smtClean="0"/>
              <a:t>If something isn't working, ask what you can do</a:t>
            </a:r>
            <a:endParaRPr lang="en-CA" dirty="0"/>
          </a:p>
        </p:txBody>
      </p:sp>
      <p:pic>
        <p:nvPicPr>
          <p:cNvPr id="31746" name="Picture 2"/>
          <p:cNvPicPr>
            <a:picLocks noChangeAspect="1" noChangeArrowheads="1"/>
          </p:cNvPicPr>
          <p:nvPr/>
        </p:nvPicPr>
        <p:blipFill>
          <a:blip r:embed="rId3" cstate="print"/>
          <a:stretch>
            <a:fillRect/>
          </a:stretch>
        </p:blipFill>
        <p:spPr bwMode="auto">
          <a:xfrm>
            <a:off x="1214414" y="1428736"/>
            <a:ext cx="3010108" cy="4509844"/>
          </a:xfrm>
          <a:prstGeom prst="rect">
            <a:avLst/>
          </a:prstGeom>
          <a:ln w="190500" cap="sq">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1928802"/>
            <a:ext cx="7126560" cy="2500330"/>
          </a:xfrm>
        </p:spPr>
        <p:txBody>
          <a:bodyPr>
            <a:normAutofit fontScale="90000"/>
          </a:bodyPr>
          <a:lstStyle/>
          <a:p>
            <a:pPr algn="l"/>
            <a:r>
              <a:rPr lang="en-US" sz="3800" dirty="0">
                <a:solidFill>
                  <a:schemeClr val="tx1"/>
                </a:solidFill>
                <a:latin typeface="Futura Md BT" pitchFamily="34" charset="0"/>
              </a:rPr>
              <a:t>When a customer arrives with a support person, it is best practice to speak directly to the support person in order to offer assistance? </a:t>
            </a:r>
            <a:r>
              <a:rPr lang="en-US" sz="4800" b="1" dirty="0">
                <a:solidFill>
                  <a:schemeClr val="tx1"/>
                </a:solidFill>
              </a:rPr>
              <a:t/>
            </a:r>
            <a:br>
              <a:rPr lang="en-US" sz="4800" b="1" dirty="0">
                <a:solidFill>
                  <a:schemeClr val="tx1"/>
                </a:solidFill>
              </a:rPr>
            </a:br>
            <a:r>
              <a:rPr lang="en-CA" sz="3200" dirty="0">
                <a:solidFill>
                  <a:schemeClr val="tx1"/>
                </a:solidFill>
              </a:rPr>
              <a:t/>
            </a:r>
            <a:br>
              <a:rPr lang="en-CA" sz="3200" dirty="0">
                <a:solidFill>
                  <a:schemeClr val="tx1"/>
                </a:solidFill>
              </a:rPr>
            </a:br>
            <a:endParaRPr lang="en-CA" sz="3200" dirty="0">
              <a:solidFill>
                <a:schemeClr val="tx1"/>
              </a:solidFill>
            </a:endParaRPr>
          </a:p>
        </p:txBody>
      </p:sp>
      <p:sp>
        <p:nvSpPr>
          <p:cNvPr id="4" name="TextBox 3"/>
          <p:cNvSpPr txBox="1"/>
          <p:nvPr/>
        </p:nvSpPr>
        <p:spPr>
          <a:xfrm>
            <a:off x="0" y="1"/>
            <a:ext cx="6984776" cy="1045994"/>
          </a:xfrm>
          <a:prstGeom prst="rect">
            <a:avLst/>
          </a:prstGeom>
          <a:noFill/>
        </p:spPr>
        <p:txBody>
          <a:bodyPr wrap="square" lIns="90993" tIns="45499" rIns="90993" bIns="45499" rtlCol="0">
            <a:spAutoFit/>
          </a:bodyPr>
          <a:lstStyle/>
          <a:p>
            <a:r>
              <a:rPr lang="en-US" sz="4400" dirty="0" smtClean="0"/>
              <a:t>Scenario #1</a:t>
            </a:r>
          </a:p>
          <a:p>
            <a:endParaRPr lang="en-US" dirty="0"/>
          </a:p>
        </p:txBody>
      </p:sp>
      <p:sp>
        <p:nvSpPr>
          <p:cNvPr id="5" name="Rounded Rectangle 4">
            <a:hlinkClick r:id="rId3" action="ppaction://hlinksldjump"/>
          </p:cNvPr>
          <p:cNvSpPr/>
          <p:nvPr/>
        </p:nvSpPr>
        <p:spPr>
          <a:xfrm>
            <a:off x="1857356" y="4286256"/>
            <a:ext cx="2000264"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CA" sz="3200" dirty="0" smtClean="0">
                <a:solidFill>
                  <a:schemeClr val="tx1"/>
                </a:solidFill>
              </a:rPr>
              <a:t>TRUE</a:t>
            </a:r>
            <a:endParaRPr lang="en-US" sz="3200" dirty="0">
              <a:solidFill>
                <a:schemeClr val="tx1"/>
              </a:solidFill>
            </a:endParaRPr>
          </a:p>
        </p:txBody>
      </p:sp>
      <p:sp>
        <p:nvSpPr>
          <p:cNvPr id="6" name="Rounded Rectangle 5">
            <a:hlinkClick r:id="rId3" action="ppaction://hlinksldjump"/>
          </p:cNvPr>
          <p:cNvSpPr/>
          <p:nvPr/>
        </p:nvSpPr>
        <p:spPr>
          <a:xfrm>
            <a:off x="4643438" y="4286256"/>
            <a:ext cx="2000264"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CA" sz="3200" dirty="0" smtClean="0">
                <a:solidFill>
                  <a:schemeClr val="tx1"/>
                </a:solidFill>
              </a:rPr>
              <a:t>FALSE</a:t>
            </a:r>
            <a:endParaRPr lang="en-US" sz="3200" dirty="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23928" y="1340788"/>
            <a:ext cx="4896544" cy="3231208"/>
          </a:xfrm>
          <a:prstGeom prst="rect">
            <a:avLst/>
          </a:prstGeom>
        </p:spPr>
        <p:txBody>
          <a:bodyPr wrap="square" lIns="90993" tIns="45499" rIns="90993" bIns="45499">
            <a:spAutoFit/>
          </a:bodyPr>
          <a:lstStyle/>
          <a:p>
            <a:r>
              <a:rPr lang="en-US" sz="5400" b="1" dirty="0" smtClean="0">
                <a:solidFill>
                  <a:schemeClr val="tx1">
                    <a:lumMod val="95000"/>
                    <a:lumOff val="5000"/>
                  </a:schemeClr>
                </a:solidFill>
                <a:latin typeface="Futura Md BT" pitchFamily="34" charset="0"/>
              </a:rPr>
              <a:t>False.</a:t>
            </a:r>
          </a:p>
          <a:p>
            <a:endParaRPr lang="en-US" sz="3000" dirty="0" smtClean="0">
              <a:solidFill>
                <a:schemeClr val="tx1">
                  <a:lumMod val="65000"/>
                  <a:lumOff val="35000"/>
                </a:schemeClr>
              </a:solidFill>
              <a:latin typeface="Futura Md BT" pitchFamily="34" charset="0"/>
            </a:endParaRPr>
          </a:p>
          <a:p>
            <a:r>
              <a:rPr lang="en-US" sz="3000" dirty="0" smtClean="0">
                <a:solidFill>
                  <a:schemeClr val="tx1">
                    <a:lumMod val="65000"/>
                    <a:lumOff val="35000"/>
                  </a:schemeClr>
                </a:solidFill>
                <a:latin typeface="Futura Md BT" pitchFamily="34" charset="0"/>
              </a:rPr>
              <a:t>Always direct your conversation to the customer and not the support person. </a:t>
            </a:r>
            <a:endParaRPr lang="en-US" sz="3000" dirty="0">
              <a:solidFill>
                <a:schemeClr val="tx1">
                  <a:lumMod val="65000"/>
                  <a:lumOff val="35000"/>
                </a:schemeClr>
              </a:solidFill>
              <a:latin typeface="Futura Md BT"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827626" y="1484784"/>
            <a:ext cx="2500279" cy="36004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Box 4"/>
          <p:cNvSpPr txBox="1"/>
          <p:nvPr/>
        </p:nvSpPr>
        <p:spPr>
          <a:xfrm>
            <a:off x="0" y="1"/>
            <a:ext cx="6984776" cy="1045994"/>
          </a:xfrm>
          <a:prstGeom prst="rect">
            <a:avLst/>
          </a:prstGeom>
          <a:noFill/>
        </p:spPr>
        <p:txBody>
          <a:bodyPr wrap="square" lIns="90993" tIns="45499" rIns="90993" bIns="45499" rtlCol="0">
            <a:spAutoFit/>
          </a:bodyPr>
          <a:lstStyle/>
          <a:p>
            <a:r>
              <a:rPr lang="en-US" sz="4400" dirty="0" smtClean="0"/>
              <a:t>Scenario #1 - Answer</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0100" y="1571612"/>
            <a:ext cx="6910536" cy="2520281"/>
          </a:xfrm>
        </p:spPr>
        <p:txBody>
          <a:bodyPr>
            <a:noAutofit/>
          </a:bodyPr>
          <a:lstStyle/>
          <a:p>
            <a:pPr algn="l"/>
            <a:r>
              <a:rPr lang="en-CA" sz="3400" dirty="0">
                <a:solidFill>
                  <a:schemeClr val="tx1"/>
                </a:solidFill>
                <a:latin typeface="Futura Md BT" pitchFamily="34" charset="0"/>
              </a:rPr>
              <a:t>If a customer arrives with a white cane or guide dog, I should go and get the product for them?</a:t>
            </a:r>
          </a:p>
        </p:txBody>
      </p:sp>
      <p:sp>
        <p:nvSpPr>
          <p:cNvPr id="3" name="TextBox 2"/>
          <p:cNvSpPr txBox="1"/>
          <p:nvPr/>
        </p:nvSpPr>
        <p:spPr>
          <a:xfrm>
            <a:off x="0" y="1"/>
            <a:ext cx="6984776" cy="1045994"/>
          </a:xfrm>
          <a:prstGeom prst="rect">
            <a:avLst/>
          </a:prstGeom>
          <a:noFill/>
        </p:spPr>
        <p:txBody>
          <a:bodyPr wrap="square" lIns="90993" tIns="45499" rIns="90993" bIns="45499" rtlCol="0">
            <a:spAutoFit/>
          </a:bodyPr>
          <a:lstStyle/>
          <a:p>
            <a:r>
              <a:rPr lang="en-US" sz="4400" dirty="0" smtClean="0"/>
              <a:t>Scenario #2</a:t>
            </a:r>
          </a:p>
          <a:p>
            <a:endParaRPr lang="en-US" dirty="0"/>
          </a:p>
        </p:txBody>
      </p:sp>
      <p:sp>
        <p:nvSpPr>
          <p:cNvPr id="4" name="Rounded Rectangle 3">
            <a:hlinkClick r:id="rId3" action="ppaction://hlinksldjump"/>
          </p:cNvPr>
          <p:cNvSpPr/>
          <p:nvPr/>
        </p:nvSpPr>
        <p:spPr>
          <a:xfrm>
            <a:off x="1857356" y="4286256"/>
            <a:ext cx="2000264"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CA" sz="3200" dirty="0" smtClean="0">
                <a:solidFill>
                  <a:schemeClr val="tx1"/>
                </a:solidFill>
              </a:rPr>
              <a:t>TRUE</a:t>
            </a:r>
            <a:endParaRPr lang="en-US" sz="3200" dirty="0">
              <a:solidFill>
                <a:schemeClr val="tx1"/>
              </a:solidFill>
            </a:endParaRPr>
          </a:p>
        </p:txBody>
      </p:sp>
      <p:sp>
        <p:nvSpPr>
          <p:cNvPr id="5" name="Rounded Rectangle 4">
            <a:hlinkClick r:id="rId3" action="ppaction://hlinksldjump"/>
          </p:cNvPr>
          <p:cNvSpPr/>
          <p:nvPr/>
        </p:nvSpPr>
        <p:spPr>
          <a:xfrm>
            <a:off x="4643438" y="4286256"/>
            <a:ext cx="2000264"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CA" sz="3200" dirty="0" smtClean="0">
                <a:solidFill>
                  <a:schemeClr val="tx1"/>
                </a:solidFill>
              </a:rPr>
              <a:t>FALSE</a:t>
            </a:r>
            <a:endParaRPr lang="en-US" sz="32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thics.jpg"/>
          <p:cNvPicPr>
            <a:picLocks noChangeAspect="1"/>
          </p:cNvPicPr>
          <p:nvPr/>
        </p:nvPicPr>
        <p:blipFill>
          <a:blip r:embed="rId3" cstate="print"/>
          <a:stretch>
            <a:fillRect/>
          </a:stretch>
        </p:blipFill>
        <p:spPr>
          <a:xfrm>
            <a:off x="6228204" y="3976981"/>
            <a:ext cx="2752023" cy="2332339"/>
          </a:xfrm>
          <a:prstGeom prst="rect">
            <a:avLst/>
          </a:prstGeom>
        </p:spPr>
      </p:pic>
      <p:sp>
        <p:nvSpPr>
          <p:cNvPr id="2" name="Title 1"/>
          <p:cNvSpPr>
            <a:spLocks noGrp="1"/>
          </p:cNvSpPr>
          <p:nvPr>
            <p:ph type="title"/>
          </p:nvPr>
        </p:nvSpPr>
        <p:spPr>
          <a:xfrm>
            <a:off x="214282" y="0"/>
            <a:ext cx="8229023" cy="874059"/>
          </a:xfrm>
        </p:spPr>
        <p:txBody>
          <a:bodyPr>
            <a:normAutofit/>
          </a:bodyPr>
          <a:lstStyle/>
          <a:p>
            <a:r>
              <a:rPr lang="en-CA" dirty="0" smtClean="0">
                <a:solidFill>
                  <a:schemeClr val="tx1"/>
                </a:solidFill>
              </a:rPr>
              <a:t>Overview of AODA Legislation</a:t>
            </a:r>
            <a:endParaRPr lang="en-CA" dirty="0">
              <a:solidFill>
                <a:schemeClr val="tx1"/>
              </a:solidFill>
            </a:endParaRPr>
          </a:p>
        </p:txBody>
      </p:sp>
      <p:sp>
        <p:nvSpPr>
          <p:cNvPr id="3" name="Content Placeholder 2"/>
          <p:cNvSpPr>
            <a:spLocks noGrp="1"/>
          </p:cNvSpPr>
          <p:nvPr>
            <p:ph idx="1"/>
          </p:nvPr>
        </p:nvSpPr>
        <p:spPr>
          <a:xfrm>
            <a:off x="1547664" y="1628800"/>
            <a:ext cx="7308304" cy="3816424"/>
          </a:xfrm>
        </p:spPr>
        <p:txBody>
          <a:bodyPr>
            <a:normAutofit/>
          </a:bodyPr>
          <a:lstStyle/>
          <a:p>
            <a:pPr marL="0" indent="0">
              <a:spcAft>
                <a:spcPts val="600"/>
              </a:spcAft>
              <a:buNone/>
            </a:pPr>
            <a:r>
              <a:rPr lang="en-CA" dirty="0" smtClean="0">
                <a:solidFill>
                  <a:schemeClr val="tx1">
                    <a:lumMod val="85000"/>
                    <a:lumOff val="15000"/>
                  </a:schemeClr>
                </a:solidFill>
              </a:rPr>
              <a:t>Achieving a fully accessible</a:t>
            </a:r>
            <a:br>
              <a:rPr lang="en-CA" dirty="0" smtClean="0">
                <a:solidFill>
                  <a:schemeClr val="tx1">
                    <a:lumMod val="85000"/>
                    <a:lumOff val="15000"/>
                  </a:schemeClr>
                </a:solidFill>
              </a:rPr>
            </a:br>
            <a:r>
              <a:rPr lang="en-CA" dirty="0" smtClean="0">
                <a:solidFill>
                  <a:schemeClr val="tx1">
                    <a:lumMod val="85000"/>
                    <a:lumOff val="15000"/>
                  </a:schemeClr>
                </a:solidFill>
              </a:rPr>
              <a:t>Ontario by 2025</a:t>
            </a:r>
          </a:p>
          <a:p>
            <a:pPr marL="0" indent="0">
              <a:spcAft>
                <a:spcPts val="600"/>
              </a:spcAft>
              <a:buNone/>
            </a:pPr>
            <a:r>
              <a:rPr lang="en-CA" dirty="0" smtClean="0">
                <a:solidFill>
                  <a:schemeClr val="tx1">
                    <a:lumMod val="85000"/>
                    <a:lumOff val="15000"/>
                  </a:schemeClr>
                </a:solidFill>
              </a:rPr>
              <a:t>Developing accessibility standards</a:t>
            </a:r>
          </a:p>
          <a:p>
            <a:pPr marL="0" indent="0">
              <a:spcAft>
                <a:spcPts val="600"/>
              </a:spcAft>
              <a:buNone/>
            </a:pPr>
            <a:r>
              <a:rPr lang="en-CA" dirty="0" smtClean="0">
                <a:solidFill>
                  <a:schemeClr val="tx1">
                    <a:lumMod val="85000"/>
                    <a:lumOff val="15000"/>
                  </a:schemeClr>
                </a:solidFill>
              </a:rPr>
              <a:t>Enforcing the standards</a:t>
            </a:r>
          </a:p>
          <a:p>
            <a:pPr marL="0" indent="0">
              <a:buNone/>
            </a:pPr>
            <a:r>
              <a:rPr lang="en-CA" dirty="0" smtClean="0">
                <a:solidFill>
                  <a:schemeClr val="tx1">
                    <a:lumMod val="85000"/>
                    <a:lumOff val="15000"/>
                  </a:schemeClr>
                </a:solidFill>
              </a:rPr>
              <a:t>Covering both the public </a:t>
            </a:r>
            <a:br>
              <a:rPr lang="en-CA" dirty="0" smtClean="0">
                <a:solidFill>
                  <a:schemeClr val="tx1">
                    <a:lumMod val="85000"/>
                    <a:lumOff val="15000"/>
                  </a:schemeClr>
                </a:solidFill>
              </a:rPr>
            </a:br>
            <a:r>
              <a:rPr lang="en-CA" dirty="0" smtClean="0">
                <a:solidFill>
                  <a:schemeClr val="tx1">
                    <a:lumMod val="85000"/>
                    <a:lumOff val="15000"/>
                  </a:schemeClr>
                </a:solidFill>
              </a:rPr>
              <a:t>and private sectors</a:t>
            </a:r>
          </a:p>
          <a:p>
            <a:pPr>
              <a:buNone/>
            </a:pPr>
            <a:endParaRPr lang="en-CA" dirty="0"/>
          </a:p>
        </p:txBody>
      </p:sp>
      <p:pic>
        <p:nvPicPr>
          <p:cNvPr id="10" name="Picture 9" descr="greenbullet.png"/>
          <p:cNvPicPr>
            <a:picLocks noChangeAspect="1"/>
          </p:cNvPicPr>
          <p:nvPr/>
        </p:nvPicPr>
        <p:blipFill>
          <a:blip r:embed="rId4" cstate="print">
            <a:duotone>
              <a:prstClr val="black"/>
              <a:srgbClr val="D9C3A5">
                <a:tint val="50000"/>
                <a:satMod val="180000"/>
              </a:srgbClr>
            </a:duotone>
          </a:blip>
          <a:stretch>
            <a:fillRect/>
          </a:stretch>
        </p:blipFill>
        <p:spPr>
          <a:xfrm>
            <a:off x="1173143" y="1772816"/>
            <a:ext cx="230505" cy="230505"/>
          </a:xfrm>
          <a:prstGeom prst="rect">
            <a:avLst/>
          </a:prstGeom>
        </p:spPr>
      </p:pic>
      <p:pic>
        <p:nvPicPr>
          <p:cNvPr id="11" name="Picture 10" descr="greenbullet.png"/>
          <p:cNvPicPr>
            <a:picLocks noChangeAspect="1"/>
          </p:cNvPicPr>
          <p:nvPr/>
        </p:nvPicPr>
        <p:blipFill>
          <a:blip r:embed="rId4" cstate="print">
            <a:duotone>
              <a:prstClr val="black"/>
              <a:srgbClr val="D9C3A5">
                <a:tint val="50000"/>
                <a:satMod val="180000"/>
              </a:srgbClr>
            </a:duotone>
          </a:blip>
          <a:stretch>
            <a:fillRect/>
          </a:stretch>
        </p:blipFill>
        <p:spPr>
          <a:xfrm>
            <a:off x="1187624" y="2924944"/>
            <a:ext cx="230505" cy="230505"/>
          </a:xfrm>
          <a:prstGeom prst="rect">
            <a:avLst/>
          </a:prstGeom>
        </p:spPr>
      </p:pic>
      <p:pic>
        <p:nvPicPr>
          <p:cNvPr id="12" name="Picture 11" descr="greenbullet.png"/>
          <p:cNvPicPr>
            <a:picLocks noChangeAspect="1"/>
          </p:cNvPicPr>
          <p:nvPr/>
        </p:nvPicPr>
        <p:blipFill>
          <a:blip r:embed="rId4" cstate="print">
            <a:duotone>
              <a:prstClr val="black"/>
              <a:srgbClr val="D9C3A5">
                <a:tint val="50000"/>
                <a:satMod val="180000"/>
              </a:srgbClr>
            </a:duotone>
          </a:blip>
          <a:stretch>
            <a:fillRect/>
          </a:stretch>
        </p:blipFill>
        <p:spPr>
          <a:xfrm>
            <a:off x="1187624" y="3645024"/>
            <a:ext cx="230505" cy="230505"/>
          </a:xfrm>
          <a:prstGeom prst="rect">
            <a:avLst/>
          </a:prstGeom>
        </p:spPr>
      </p:pic>
      <p:pic>
        <p:nvPicPr>
          <p:cNvPr id="13" name="Picture 12" descr="greenbullet.png"/>
          <p:cNvPicPr>
            <a:picLocks noChangeAspect="1"/>
          </p:cNvPicPr>
          <p:nvPr/>
        </p:nvPicPr>
        <p:blipFill>
          <a:blip r:embed="rId4" cstate="print">
            <a:duotone>
              <a:prstClr val="black"/>
              <a:srgbClr val="D9C3A5">
                <a:tint val="50000"/>
                <a:satMod val="180000"/>
              </a:srgbClr>
            </a:duotone>
          </a:blip>
          <a:stretch>
            <a:fillRect/>
          </a:stretch>
        </p:blipFill>
        <p:spPr>
          <a:xfrm>
            <a:off x="1187624" y="4293096"/>
            <a:ext cx="230505" cy="230505"/>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23928" y="1844845"/>
            <a:ext cx="4896544" cy="4154537"/>
          </a:xfrm>
          <a:prstGeom prst="rect">
            <a:avLst/>
          </a:prstGeom>
        </p:spPr>
        <p:txBody>
          <a:bodyPr wrap="square" lIns="90993" tIns="45499" rIns="90993" bIns="45499">
            <a:spAutoFit/>
          </a:bodyPr>
          <a:lstStyle/>
          <a:p>
            <a:r>
              <a:rPr lang="en-US" sz="5400" b="1" dirty="0" smtClean="0">
                <a:solidFill>
                  <a:schemeClr val="tx1">
                    <a:lumMod val="95000"/>
                    <a:lumOff val="5000"/>
                  </a:schemeClr>
                </a:solidFill>
                <a:latin typeface="Futura Md BT" pitchFamily="34" charset="0"/>
              </a:rPr>
              <a:t>False.</a:t>
            </a:r>
          </a:p>
          <a:p>
            <a:endParaRPr lang="en-CA" sz="3000" dirty="0" smtClean="0">
              <a:solidFill>
                <a:schemeClr val="tx1">
                  <a:lumMod val="65000"/>
                  <a:lumOff val="35000"/>
                </a:schemeClr>
              </a:solidFill>
              <a:latin typeface="Futura Md BT" pitchFamily="34" charset="0"/>
            </a:endParaRPr>
          </a:p>
          <a:p>
            <a:r>
              <a:rPr lang="en-CA" sz="3000" dirty="0" smtClean="0">
                <a:solidFill>
                  <a:schemeClr val="tx1">
                    <a:lumMod val="65000"/>
                    <a:lumOff val="35000"/>
                  </a:schemeClr>
                </a:solidFill>
                <a:latin typeface="Futura Md BT" pitchFamily="34" charset="0"/>
              </a:rPr>
              <a:t>As with any customer, you should offer assistance and wait to hear if or what you can do to assist.</a:t>
            </a:r>
          </a:p>
          <a:p>
            <a:endParaRPr lang="en-CA" sz="3000" dirty="0" smtClean="0">
              <a:solidFill>
                <a:schemeClr val="tx1">
                  <a:lumMod val="65000"/>
                  <a:lumOff val="35000"/>
                </a:schemeClr>
              </a:solidFill>
              <a:latin typeface="Futura Md BT" pitchFamily="34" charset="0"/>
            </a:endParaRPr>
          </a:p>
          <a:p>
            <a:endParaRPr lang="en-CA" sz="3000" dirty="0" smtClean="0">
              <a:solidFill>
                <a:schemeClr val="tx1">
                  <a:lumMod val="65000"/>
                  <a:lumOff val="35000"/>
                </a:schemeClr>
              </a:solidFill>
              <a:latin typeface="Futura Md BT" pitchFamily="34" charset="0"/>
            </a:endParaRPr>
          </a:p>
        </p:txBody>
      </p:sp>
      <p:pic>
        <p:nvPicPr>
          <p:cNvPr id="5" name="Picture 4" descr="Guide Dog.jpg"/>
          <p:cNvPicPr>
            <a:picLocks noChangeAspect="1"/>
          </p:cNvPicPr>
          <p:nvPr/>
        </p:nvPicPr>
        <p:blipFill>
          <a:blip r:embed="rId3" cstate="print"/>
          <a:stretch>
            <a:fillRect/>
          </a:stretch>
        </p:blipFill>
        <p:spPr>
          <a:xfrm>
            <a:off x="1115658" y="1772819"/>
            <a:ext cx="2403097" cy="36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840760" cy="1080120"/>
          </a:xfrm>
        </p:spPr>
        <p:txBody>
          <a:bodyPr>
            <a:normAutofit fontScale="90000"/>
          </a:bodyPr>
          <a:lstStyle/>
          <a:p>
            <a:r>
              <a:rPr lang="en-CA" dirty="0" smtClean="0">
                <a:solidFill>
                  <a:schemeClr val="tx1"/>
                </a:solidFill>
              </a:rPr>
              <a:t>Taking Appropriate Actions</a:t>
            </a:r>
            <a:endParaRPr lang="en-CA" dirty="0">
              <a:solidFill>
                <a:schemeClr val="tx1"/>
              </a:solidFill>
            </a:endParaRPr>
          </a:p>
        </p:txBody>
      </p:sp>
      <p:graphicFrame>
        <p:nvGraphicFramePr>
          <p:cNvPr id="7" name="Diagram 6"/>
          <p:cNvGraphicFramePr/>
          <p:nvPr/>
        </p:nvGraphicFramePr>
        <p:xfrm>
          <a:off x="1524000" y="1397000"/>
          <a:ext cx="6905652" cy="4818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840760" cy="1080120"/>
          </a:xfrm>
        </p:spPr>
        <p:txBody>
          <a:bodyPr>
            <a:normAutofit/>
          </a:bodyPr>
          <a:lstStyle/>
          <a:p>
            <a:r>
              <a:rPr lang="en-CA" dirty="0" smtClean="0">
                <a:solidFill>
                  <a:schemeClr val="tx1"/>
                </a:solidFill>
              </a:rPr>
              <a:t>Service Animals</a:t>
            </a:r>
            <a:endParaRPr lang="en-CA" dirty="0">
              <a:solidFill>
                <a:schemeClr val="tx1"/>
              </a:solidFill>
            </a:endParaRPr>
          </a:p>
        </p:txBody>
      </p:sp>
      <p:pic>
        <p:nvPicPr>
          <p:cNvPr id="30722" name="Picture 2"/>
          <p:cNvPicPr>
            <a:picLocks noGrp="1" noChangeAspect="1" noChangeArrowheads="1"/>
          </p:cNvPicPr>
          <p:nvPr>
            <p:ph idx="1"/>
          </p:nvPr>
        </p:nvPicPr>
        <p:blipFill>
          <a:blip r:embed="rId3" cstate="print"/>
          <a:srcRect/>
          <a:stretch>
            <a:fillRect/>
          </a:stretch>
        </p:blipFill>
        <p:spPr bwMode="auto">
          <a:xfrm>
            <a:off x="2714612" y="1500174"/>
            <a:ext cx="4378865" cy="432048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316416" cy="980728"/>
          </a:xfrm>
        </p:spPr>
        <p:txBody>
          <a:bodyPr>
            <a:normAutofit fontScale="90000"/>
          </a:bodyPr>
          <a:lstStyle/>
          <a:p>
            <a:r>
              <a:rPr lang="en-US" dirty="0" smtClean="0">
                <a:solidFill>
                  <a:schemeClr val="tx1"/>
                </a:solidFill>
              </a:rPr>
              <a:t>How Service Animals Provide Assistance</a:t>
            </a:r>
            <a:endParaRPr lang="en-US" dirty="0">
              <a:solidFill>
                <a:schemeClr val="tx1"/>
              </a:solidFill>
            </a:endParaRPr>
          </a:p>
        </p:txBody>
      </p:sp>
      <p:sp>
        <p:nvSpPr>
          <p:cNvPr id="8" name="Content Placeholder 2"/>
          <p:cNvSpPr>
            <a:spLocks noGrp="1"/>
          </p:cNvSpPr>
          <p:nvPr>
            <p:ph idx="1"/>
          </p:nvPr>
        </p:nvSpPr>
        <p:spPr>
          <a:xfrm>
            <a:off x="971600" y="2420888"/>
            <a:ext cx="7380312" cy="3528391"/>
          </a:xfrm>
        </p:spPr>
        <p:txBody>
          <a:bodyPr>
            <a:normAutofit/>
          </a:bodyPr>
          <a:lstStyle/>
          <a:p>
            <a:r>
              <a:rPr lang="en-US" sz="2800" dirty="0">
                <a:solidFill>
                  <a:schemeClr val="tx1">
                    <a:lumMod val="65000"/>
                    <a:lumOff val="35000"/>
                  </a:schemeClr>
                </a:solidFill>
              </a:rPr>
              <a:t>Autism assistance</a:t>
            </a:r>
            <a:endParaRPr lang="en-CA" sz="3000" dirty="0">
              <a:solidFill>
                <a:schemeClr val="tx1">
                  <a:lumMod val="65000"/>
                  <a:lumOff val="35000"/>
                </a:schemeClr>
              </a:solidFill>
            </a:endParaRPr>
          </a:p>
          <a:p>
            <a:r>
              <a:rPr lang="en-US" sz="2800" dirty="0">
                <a:solidFill>
                  <a:schemeClr val="tx1">
                    <a:lumMod val="65000"/>
                    <a:lumOff val="35000"/>
                  </a:schemeClr>
                </a:solidFill>
              </a:rPr>
              <a:t>Guiding </a:t>
            </a:r>
            <a:r>
              <a:rPr lang="en-CA" sz="2800" dirty="0">
                <a:solidFill>
                  <a:schemeClr val="tx1">
                    <a:lumMod val="65000"/>
                    <a:lumOff val="35000"/>
                  </a:schemeClr>
                </a:solidFill>
              </a:rPr>
              <a:t>owner</a:t>
            </a:r>
          </a:p>
          <a:p>
            <a:r>
              <a:rPr lang="en-US" sz="2800" dirty="0">
                <a:solidFill>
                  <a:schemeClr val="tx1">
                    <a:lumMod val="65000"/>
                    <a:lumOff val="35000"/>
                  </a:schemeClr>
                </a:solidFill>
              </a:rPr>
              <a:t>Psychiatric services </a:t>
            </a:r>
          </a:p>
          <a:p>
            <a:r>
              <a:rPr lang="en-US" sz="2800" dirty="0">
                <a:solidFill>
                  <a:schemeClr val="tx1">
                    <a:lumMod val="65000"/>
                    <a:lumOff val="35000"/>
                  </a:schemeClr>
                </a:solidFill>
              </a:rPr>
              <a:t>Hearing by alerting the owner to sounds</a:t>
            </a:r>
          </a:p>
          <a:p>
            <a:r>
              <a:rPr lang="en-US" sz="2800" dirty="0">
                <a:solidFill>
                  <a:schemeClr val="tx1">
                    <a:lumMod val="65000"/>
                    <a:lumOff val="35000"/>
                  </a:schemeClr>
                </a:solidFill>
              </a:rPr>
              <a:t>Mobility by pulling wheelchairs, carrying objects, etc.</a:t>
            </a:r>
          </a:p>
          <a:p>
            <a:r>
              <a:rPr lang="en-US" sz="2800" dirty="0">
                <a:solidFill>
                  <a:schemeClr val="tx1">
                    <a:lumMod val="65000"/>
                    <a:lumOff val="35000"/>
                  </a:schemeClr>
                </a:solidFill>
              </a:rPr>
              <a:t>Seizure assistance </a:t>
            </a:r>
            <a:endParaRPr lang="en-CA" sz="3000" dirty="0">
              <a:solidFill>
                <a:schemeClr val="tx1">
                  <a:lumMod val="65000"/>
                  <a:lumOff val="35000"/>
                </a:schemeClr>
              </a:solidFill>
            </a:endParaRPr>
          </a:p>
        </p:txBody>
      </p:sp>
      <p:sp>
        <p:nvSpPr>
          <p:cNvPr id="13" name="TextBox 12"/>
          <p:cNvSpPr txBox="1"/>
          <p:nvPr/>
        </p:nvSpPr>
        <p:spPr>
          <a:xfrm>
            <a:off x="251520" y="1268760"/>
            <a:ext cx="6912768" cy="1077218"/>
          </a:xfrm>
          <a:prstGeom prst="rect">
            <a:avLst/>
          </a:prstGeom>
          <a:noFill/>
        </p:spPr>
        <p:txBody>
          <a:bodyPr wrap="square" lIns="90993" tIns="45499" rIns="90993" bIns="45499" rtlCol="0">
            <a:spAutoFit/>
          </a:bodyPr>
          <a:lstStyle/>
          <a:p>
            <a:r>
              <a:rPr lang="en-US" sz="3200" dirty="0" smtClean="0">
                <a:latin typeface="Futura Md BT" pitchFamily="34" charset="0"/>
              </a:rPr>
              <a:t>Service animals offer a variety of types of assistance including:</a:t>
            </a:r>
            <a:endParaRPr lang="en-CA" sz="3000" dirty="0" smtClean="0">
              <a:latin typeface="Futura Md BT"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7235"/>
            <a:ext cx="8686512" cy="874059"/>
          </a:xfrm>
        </p:spPr>
        <p:txBody>
          <a:bodyPr>
            <a:normAutofit fontScale="90000"/>
          </a:bodyPr>
          <a:lstStyle/>
          <a:p>
            <a:r>
              <a:rPr lang="en-CA" dirty="0" smtClean="0">
                <a:solidFill>
                  <a:schemeClr val="tx1"/>
                </a:solidFill>
              </a:rPr>
              <a:t>Rules for Handling Service Animals</a:t>
            </a:r>
            <a:endParaRPr lang="en-CA" dirty="0">
              <a:solidFill>
                <a:schemeClr val="tx1"/>
              </a:solidFill>
            </a:endParaRPr>
          </a:p>
        </p:txBody>
      </p:sp>
      <p:sp>
        <p:nvSpPr>
          <p:cNvPr id="3" name="Content Placeholder 2"/>
          <p:cNvSpPr>
            <a:spLocks noGrp="1"/>
          </p:cNvSpPr>
          <p:nvPr>
            <p:ph idx="1"/>
          </p:nvPr>
        </p:nvSpPr>
        <p:spPr>
          <a:xfrm>
            <a:off x="4499992" y="1988840"/>
            <a:ext cx="4176464" cy="3672408"/>
          </a:xfrm>
        </p:spPr>
        <p:txBody>
          <a:bodyPr>
            <a:normAutofit/>
          </a:bodyPr>
          <a:lstStyle/>
          <a:p>
            <a:pPr indent="11065">
              <a:spcAft>
                <a:spcPts val="600"/>
              </a:spcAft>
            </a:pPr>
            <a:r>
              <a:rPr lang="en-CA" sz="3000" dirty="0"/>
              <a:t>Never separate the customer and their service animal</a:t>
            </a:r>
          </a:p>
          <a:p>
            <a:pPr indent="11065">
              <a:spcAft>
                <a:spcPts val="600"/>
              </a:spcAft>
            </a:pPr>
            <a:r>
              <a:rPr lang="en-CA" sz="3000" dirty="0"/>
              <a:t>Don't </a:t>
            </a:r>
            <a:r>
              <a:rPr lang="en-CA" sz="3000" dirty="0" smtClean="0"/>
              <a:t>touch, pet </a:t>
            </a:r>
            <a:r>
              <a:rPr lang="en-CA" sz="3000" dirty="0"/>
              <a:t>or talk to the animal </a:t>
            </a:r>
          </a:p>
          <a:p>
            <a:pPr indent="11065"/>
            <a:r>
              <a:rPr lang="en-CA" sz="3000" dirty="0"/>
              <a:t>Do not feed or offer treats to the animal</a:t>
            </a:r>
          </a:p>
          <a:p>
            <a:endParaRPr lang="en-CA" dirty="0" smtClean="0"/>
          </a:p>
          <a:p>
            <a:endParaRPr lang="en-CA" dirty="0"/>
          </a:p>
        </p:txBody>
      </p:sp>
      <p:pic>
        <p:nvPicPr>
          <p:cNvPr id="7" name="Picture 6" descr="servicedog.jpg"/>
          <p:cNvPicPr>
            <a:picLocks noChangeAspect="1"/>
          </p:cNvPicPr>
          <p:nvPr/>
        </p:nvPicPr>
        <p:blipFill>
          <a:blip r:embed="rId3" cstate="print"/>
          <a:stretch>
            <a:fillRect/>
          </a:stretch>
        </p:blipFill>
        <p:spPr>
          <a:xfrm>
            <a:off x="1475698" y="1914918"/>
            <a:ext cx="2486539" cy="374633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6912768" cy="1052736"/>
          </a:xfrm>
          <a:prstGeom prst="rect">
            <a:avLst/>
          </a:prstGeom>
        </p:spPr>
        <p:txBody>
          <a:bodyPr vert="horz" lIns="90993" tIns="45499" rIns="90993" bIns="45499" rtlCol="0" anchor="ctr">
            <a:normAutofit fontScale="97500"/>
          </a:bodyPr>
          <a:lstStyle/>
          <a:p>
            <a:r>
              <a:rPr lang="en-US" sz="4000" dirty="0" smtClean="0"/>
              <a:t>Identifying a Service Animal</a:t>
            </a:r>
            <a:endParaRPr lang="en-US" sz="4000" dirty="0"/>
          </a:p>
        </p:txBody>
      </p:sp>
      <p:grpSp>
        <p:nvGrpSpPr>
          <p:cNvPr id="9" name="Group 8"/>
          <p:cNvGrpSpPr/>
          <p:nvPr/>
        </p:nvGrpSpPr>
        <p:grpSpPr>
          <a:xfrm>
            <a:off x="5148064" y="1268760"/>
            <a:ext cx="3600400" cy="5256584"/>
            <a:chOff x="5004048" y="1268760"/>
            <a:chExt cx="3600400" cy="5256584"/>
          </a:xfrm>
        </p:grpSpPr>
        <p:pic>
          <p:nvPicPr>
            <p:cNvPr id="6" name="Picture 5" descr="1220060_83184840.jpg"/>
            <p:cNvPicPr>
              <a:picLocks noChangeAspect="1"/>
            </p:cNvPicPr>
            <p:nvPr/>
          </p:nvPicPr>
          <p:blipFill>
            <a:blip r:embed="rId3" cstate="print"/>
            <a:stretch>
              <a:fillRect/>
            </a:stretch>
          </p:blipFill>
          <p:spPr>
            <a:xfrm>
              <a:off x="5076056" y="1340768"/>
              <a:ext cx="3429598" cy="5163665"/>
            </a:xfrm>
            <a:prstGeom prst="rect">
              <a:avLst/>
            </a:prstGeom>
          </p:spPr>
        </p:pic>
        <p:sp>
          <p:nvSpPr>
            <p:cNvPr id="7" name="Rectangle 6"/>
            <p:cNvSpPr/>
            <p:nvPr/>
          </p:nvSpPr>
          <p:spPr>
            <a:xfrm>
              <a:off x="5004048" y="1268760"/>
              <a:ext cx="36004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5400000">
              <a:off x="2555776" y="3861048"/>
              <a:ext cx="5112568"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467544" y="1700808"/>
            <a:ext cx="5760645" cy="2808312"/>
          </a:xfrm>
        </p:spPr>
        <p:txBody>
          <a:bodyPr>
            <a:normAutofit/>
          </a:bodyPr>
          <a:lstStyle/>
          <a:p>
            <a:pPr algn="ctr"/>
            <a:r>
              <a:rPr lang="en-CA" sz="3200" dirty="0"/>
              <a:t>What if I cannot clearly identify that the animal is a service animal?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028384" cy="1052736"/>
          </a:xfrm>
        </p:spPr>
        <p:txBody>
          <a:bodyPr>
            <a:noAutofit/>
          </a:bodyPr>
          <a:lstStyle/>
          <a:p>
            <a:r>
              <a:rPr lang="en-CA" sz="3600" dirty="0">
                <a:solidFill>
                  <a:schemeClr val="tx1"/>
                </a:solidFill>
              </a:rPr>
              <a:t>What if the animal becomes disruptive or out of control?</a:t>
            </a:r>
          </a:p>
        </p:txBody>
      </p:sp>
      <p:sp>
        <p:nvSpPr>
          <p:cNvPr id="3" name="Content Placeholder 2"/>
          <p:cNvSpPr>
            <a:spLocks noGrp="1"/>
          </p:cNvSpPr>
          <p:nvPr>
            <p:ph idx="1"/>
          </p:nvPr>
        </p:nvSpPr>
        <p:spPr>
          <a:xfrm>
            <a:off x="323528" y="1484784"/>
            <a:ext cx="5760640" cy="3600400"/>
          </a:xfrm>
        </p:spPr>
        <p:txBody>
          <a:bodyPr>
            <a:normAutofit/>
          </a:bodyPr>
          <a:lstStyle/>
          <a:p>
            <a:pPr marL="0" indent="0" algn="ctr">
              <a:buNone/>
            </a:pPr>
            <a:r>
              <a:rPr lang="en-CA" sz="2800" dirty="0" smtClean="0"/>
              <a:t>It is the owner’s responsibility to maintain control. </a:t>
            </a:r>
          </a:p>
          <a:p>
            <a:pPr marL="0" indent="0"/>
            <a:endParaRPr lang="en-CA" sz="2800" dirty="0" smtClean="0"/>
          </a:p>
          <a:p>
            <a:pPr marL="0" indent="0"/>
            <a:r>
              <a:rPr lang="en-CA" sz="2800" dirty="0" smtClean="0"/>
              <a:t>Suggest a </a:t>
            </a:r>
            <a:r>
              <a:rPr lang="en-CA" sz="2800" dirty="0"/>
              <a:t>quiet place for the </a:t>
            </a:r>
            <a:r>
              <a:rPr lang="en-CA" sz="2800" dirty="0" smtClean="0"/>
              <a:t>owner </a:t>
            </a:r>
            <a:r>
              <a:rPr lang="en-CA" sz="2800" dirty="0"/>
              <a:t>to sit and calm the </a:t>
            </a:r>
            <a:r>
              <a:rPr lang="en-CA" sz="2800" dirty="0" smtClean="0"/>
              <a:t>animal</a:t>
            </a:r>
          </a:p>
          <a:p>
            <a:pPr marL="0" indent="0">
              <a:buNone/>
            </a:pPr>
            <a:endParaRPr lang="en-CA" sz="800" dirty="0" smtClean="0"/>
          </a:p>
          <a:p>
            <a:pPr marL="0" indent="0"/>
            <a:r>
              <a:rPr lang="en-CA" sz="2800" dirty="0" smtClean="0"/>
              <a:t>Do not touch the animal</a:t>
            </a:r>
            <a:endParaRPr lang="en-CA" sz="2800" dirty="0"/>
          </a:p>
          <a:p>
            <a:pPr>
              <a:buNone/>
            </a:pPr>
            <a:endParaRPr lang="en-CA" sz="2800" dirty="0"/>
          </a:p>
          <a:p>
            <a:endParaRPr lang="en-CA" sz="2800" dirty="0"/>
          </a:p>
        </p:txBody>
      </p:sp>
      <p:pic>
        <p:nvPicPr>
          <p:cNvPr id="5" name="Picture 2"/>
          <p:cNvPicPr>
            <a:picLocks noChangeAspect="1" noChangeArrowheads="1"/>
          </p:cNvPicPr>
          <p:nvPr/>
        </p:nvPicPr>
        <p:blipFill>
          <a:blip r:embed="rId3" cstate="print"/>
          <a:srcRect/>
          <a:stretch>
            <a:fillRect/>
          </a:stretch>
        </p:blipFill>
        <p:spPr bwMode="auto">
          <a:xfrm>
            <a:off x="6072198" y="1643050"/>
            <a:ext cx="2481064" cy="3721596"/>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072462" cy="1071546"/>
          </a:xfrm>
        </p:spPr>
        <p:txBody>
          <a:bodyPr>
            <a:noAutofit/>
          </a:bodyPr>
          <a:lstStyle/>
          <a:p>
            <a:r>
              <a:rPr lang="en-US" sz="3400" dirty="0" smtClean="0">
                <a:solidFill>
                  <a:schemeClr val="tx1"/>
                </a:solidFill>
              </a:rPr>
              <a:t>Areas service animal should </a:t>
            </a:r>
            <a:br>
              <a:rPr lang="en-US" sz="3400" dirty="0" smtClean="0">
                <a:solidFill>
                  <a:schemeClr val="tx1"/>
                </a:solidFill>
              </a:rPr>
            </a:br>
            <a:r>
              <a:rPr lang="en-US" sz="3400" dirty="0" smtClean="0">
                <a:solidFill>
                  <a:schemeClr val="tx1"/>
                </a:solidFill>
              </a:rPr>
              <a:t>not be permitted</a:t>
            </a:r>
            <a:endParaRPr lang="en-US" sz="3400" dirty="0">
              <a:solidFill>
                <a:schemeClr val="tx1"/>
              </a:solidFill>
            </a:endParaRPr>
          </a:p>
        </p:txBody>
      </p:sp>
      <p:sp>
        <p:nvSpPr>
          <p:cNvPr id="3" name="Content Placeholder 2"/>
          <p:cNvSpPr>
            <a:spLocks noGrp="1"/>
          </p:cNvSpPr>
          <p:nvPr>
            <p:ph idx="1"/>
          </p:nvPr>
        </p:nvSpPr>
        <p:spPr>
          <a:xfrm>
            <a:off x="928662" y="2214554"/>
            <a:ext cx="3960440" cy="2520280"/>
          </a:xfrm>
        </p:spPr>
        <p:txBody>
          <a:bodyPr>
            <a:normAutofit/>
          </a:bodyPr>
          <a:lstStyle/>
          <a:p>
            <a:pPr marL="0" indent="0">
              <a:buNone/>
            </a:pPr>
            <a:r>
              <a:rPr lang="en-CA" sz="2800" dirty="0" smtClean="0"/>
              <a:t>Service animals are not permitted in locations where food is manufactured, prepared or processed.  </a:t>
            </a:r>
          </a:p>
        </p:txBody>
      </p:sp>
      <p:pic>
        <p:nvPicPr>
          <p:cNvPr id="35842" name="Picture 2"/>
          <p:cNvPicPr>
            <a:picLocks noChangeAspect="1" noChangeArrowheads="1"/>
          </p:cNvPicPr>
          <p:nvPr/>
        </p:nvPicPr>
        <p:blipFill>
          <a:blip r:embed="rId3" cstate="print"/>
          <a:srcRect/>
          <a:stretch>
            <a:fillRect/>
          </a:stretch>
        </p:blipFill>
        <p:spPr bwMode="auto">
          <a:xfrm rot="732858">
            <a:off x="5429256" y="1785926"/>
            <a:ext cx="2507421" cy="374441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768752" cy="1071546"/>
          </a:xfrm>
        </p:spPr>
        <p:txBody>
          <a:bodyPr>
            <a:normAutofit/>
          </a:bodyPr>
          <a:lstStyle/>
          <a:p>
            <a:r>
              <a:rPr lang="en-CA" sz="3200" dirty="0" smtClean="0">
                <a:solidFill>
                  <a:schemeClr val="tx1"/>
                </a:solidFill>
              </a:rPr>
              <a:t>What if another customer is severely allergic to the animal?</a:t>
            </a:r>
            <a:endParaRPr lang="en-CA" sz="3200" dirty="0">
              <a:solidFill>
                <a:schemeClr val="tx1"/>
              </a:solidFill>
            </a:endParaRPr>
          </a:p>
        </p:txBody>
      </p:sp>
      <p:sp>
        <p:nvSpPr>
          <p:cNvPr id="3" name="Content Placeholder 2"/>
          <p:cNvSpPr>
            <a:spLocks noGrp="1"/>
          </p:cNvSpPr>
          <p:nvPr>
            <p:ph idx="1"/>
          </p:nvPr>
        </p:nvSpPr>
        <p:spPr>
          <a:xfrm>
            <a:off x="4357686" y="1785926"/>
            <a:ext cx="3754760" cy="3705275"/>
          </a:xfrm>
        </p:spPr>
        <p:txBody>
          <a:bodyPr>
            <a:normAutofit/>
          </a:bodyPr>
          <a:lstStyle/>
          <a:p>
            <a:pPr marL="0" indent="0">
              <a:buNone/>
            </a:pPr>
            <a:r>
              <a:rPr lang="en-CA" sz="2800" dirty="0" smtClean="0"/>
              <a:t>Consider talking to both customers to determine if they can be in separate areas of your business, while still receiving the same service and access.  </a:t>
            </a:r>
          </a:p>
          <a:p>
            <a:endParaRPr lang="en-CA" sz="2800" dirty="0"/>
          </a:p>
        </p:txBody>
      </p:sp>
      <p:pic>
        <p:nvPicPr>
          <p:cNvPr id="36866" name="Picture 2"/>
          <p:cNvPicPr>
            <a:picLocks noChangeAspect="1" noChangeArrowheads="1"/>
          </p:cNvPicPr>
          <p:nvPr/>
        </p:nvPicPr>
        <p:blipFill>
          <a:blip r:embed="rId3" cstate="print"/>
          <a:srcRect/>
          <a:stretch>
            <a:fillRect/>
          </a:stretch>
        </p:blipFill>
        <p:spPr bwMode="auto">
          <a:xfrm>
            <a:off x="1214414" y="1571612"/>
            <a:ext cx="2559496" cy="3826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840760" cy="1052736"/>
          </a:xfrm>
        </p:spPr>
        <p:txBody>
          <a:bodyPr>
            <a:normAutofit/>
          </a:bodyPr>
          <a:lstStyle/>
          <a:p>
            <a:r>
              <a:rPr lang="en-CA" dirty="0" smtClean="0">
                <a:solidFill>
                  <a:schemeClr val="tx1"/>
                </a:solidFill>
              </a:rPr>
              <a:t>Support Persons</a:t>
            </a:r>
            <a:endParaRPr lang="en-CA" dirty="0">
              <a:solidFill>
                <a:schemeClr val="tx1"/>
              </a:solidFill>
            </a:endParaRPr>
          </a:p>
        </p:txBody>
      </p:sp>
      <p:pic>
        <p:nvPicPr>
          <p:cNvPr id="37890" name="Picture 2"/>
          <p:cNvPicPr>
            <a:picLocks noGrp="1" noChangeAspect="1" noChangeArrowheads="1"/>
          </p:cNvPicPr>
          <p:nvPr>
            <p:ph idx="1"/>
          </p:nvPr>
        </p:nvPicPr>
        <p:blipFill>
          <a:blip r:embed="rId3" cstate="print"/>
          <a:stretch>
            <a:fillRect/>
          </a:stretch>
        </p:blipFill>
        <p:spPr bwMode="auto">
          <a:xfrm>
            <a:off x="1785918" y="1285860"/>
            <a:ext cx="5532392" cy="3384376"/>
          </a:xfrm>
          <a:prstGeom prst="rect">
            <a:avLst/>
          </a:prstGeom>
          <a:ln>
            <a:noFill/>
          </a:ln>
          <a:effectLst>
            <a:outerShdw blurRad="190500" algn="tl" rotWithShape="0">
              <a:srgbClr val="000000">
                <a:alpha val="70000"/>
              </a:srgbClr>
            </a:outerShdw>
          </a:effectLst>
        </p:spPr>
      </p:pic>
      <p:sp>
        <p:nvSpPr>
          <p:cNvPr id="4" name="TextBox 3"/>
          <p:cNvSpPr txBox="1"/>
          <p:nvPr/>
        </p:nvSpPr>
        <p:spPr>
          <a:xfrm>
            <a:off x="1071538" y="4929198"/>
            <a:ext cx="7056784" cy="954107"/>
          </a:xfrm>
          <a:prstGeom prst="rect">
            <a:avLst/>
          </a:prstGeom>
          <a:noFill/>
        </p:spPr>
        <p:txBody>
          <a:bodyPr wrap="square" lIns="90993" tIns="45499" rIns="90993" bIns="45499" rtlCol="0">
            <a:spAutoFit/>
          </a:bodyPr>
          <a:lstStyle/>
          <a:p>
            <a:pPr algn="ctr"/>
            <a:r>
              <a:rPr lang="en-US" sz="2800" dirty="0" smtClean="0">
                <a:latin typeface="Futura Md BT" pitchFamily="34" charset="0"/>
              </a:rPr>
              <a:t>Some customers may require the assistance of a support person. </a:t>
            </a:r>
            <a:endParaRPr lang="en-US" sz="2800" dirty="0">
              <a:latin typeface="Futura Md BT"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tx1"/>
                </a:solidFill>
              </a:rPr>
              <a:t>The 5 Standards</a:t>
            </a:r>
            <a:endParaRPr lang="en-CA" dirty="0">
              <a:solidFill>
                <a:schemeClr val="tx1"/>
              </a:solidFill>
            </a:endParaRPr>
          </a:p>
        </p:txBody>
      </p:sp>
      <p:sp>
        <p:nvSpPr>
          <p:cNvPr id="5" name="Content Placeholder 4"/>
          <p:cNvSpPr>
            <a:spLocks noGrp="1"/>
          </p:cNvSpPr>
          <p:nvPr>
            <p:ph idx="1"/>
          </p:nvPr>
        </p:nvSpPr>
        <p:spPr>
          <a:xfrm>
            <a:off x="214282" y="1500174"/>
            <a:ext cx="7114907" cy="4527176"/>
          </a:xfrm>
        </p:spPr>
        <p:txBody>
          <a:bodyPr/>
          <a:lstStyle/>
          <a:p>
            <a:pPr>
              <a:spcAft>
                <a:spcPts val="600"/>
              </a:spcAft>
            </a:pPr>
            <a:r>
              <a:rPr lang="en-CA" dirty="0" smtClean="0">
                <a:solidFill>
                  <a:schemeClr val="tx1">
                    <a:lumMod val="85000"/>
                    <a:lumOff val="15000"/>
                  </a:schemeClr>
                </a:solidFill>
              </a:rPr>
              <a:t>Stage One: Accessible Customer Service</a:t>
            </a:r>
          </a:p>
          <a:p>
            <a:pPr>
              <a:spcAft>
                <a:spcPts val="600"/>
              </a:spcAft>
            </a:pPr>
            <a:r>
              <a:rPr lang="en-CA" dirty="0" smtClean="0">
                <a:solidFill>
                  <a:schemeClr val="tx1">
                    <a:lumMod val="85000"/>
                    <a:lumOff val="15000"/>
                  </a:schemeClr>
                </a:solidFill>
              </a:rPr>
              <a:t>Stage Two: Integrated Accessibility</a:t>
            </a:r>
          </a:p>
          <a:p>
            <a:pPr lvl="1">
              <a:spcAft>
                <a:spcPts val="600"/>
              </a:spcAft>
            </a:pPr>
            <a:r>
              <a:rPr lang="en-CA" dirty="0" smtClean="0">
                <a:solidFill>
                  <a:schemeClr val="tx1">
                    <a:lumMod val="85000"/>
                    <a:lumOff val="15000"/>
                  </a:schemeClr>
                </a:solidFill>
              </a:rPr>
              <a:t>Information and Communications</a:t>
            </a:r>
          </a:p>
          <a:p>
            <a:pPr lvl="1">
              <a:spcAft>
                <a:spcPts val="600"/>
              </a:spcAft>
            </a:pPr>
            <a:r>
              <a:rPr lang="en-CA" dirty="0" smtClean="0">
                <a:solidFill>
                  <a:schemeClr val="tx1">
                    <a:lumMod val="85000"/>
                    <a:lumOff val="15000"/>
                  </a:schemeClr>
                </a:solidFill>
              </a:rPr>
              <a:t>Transportation</a:t>
            </a:r>
          </a:p>
          <a:p>
            <a:pPr lvl="1">
              <a:spcAft>
                <a:spcPts val="600"/>
              </a:spcAft>
            </a:pPr>
            <a:r>
              <a:rPr lang="en-CA" dirty="0" smtClean="0">
                <a:solidFill>
                  <a:schemeClr val="tx1">
                    <a:lumMod val="85000"/>
                    <a:lumOff val="15000"/>
                  </a:schemeClr>
                </a:solidFill>
              </a:rPr>
              <a:t>Employment</a:t>
            </a:r>
          </a:p>
          <a:p>
            <a:pPr>
              <a:spcAft>
                <a:spcPts val="600"/>
              </a:spcAft>
            </a:pPr>
            <a:r>
              <a:rPr lang="en-CA" dirty="0" smtClean="0">
                <a:solidFill>
                  <a:schemeClr val="tx1">
                    <a:lumMod val="85000"/>
                    <a:lumOff val="15000"/>
                  </a:schemeClr>
                </a:solidFill>
              </a:rPr>
              <a:t>Stage Three: The Built Environment</a:t>
            </a:r>
          </a:p>
          <a:p>
            <a:endParaRPr lang="en-US" dirty="0"/>
          </a:p>
        </p:txBody>
      </p:sp>
      <p:pic>
        <p:nvPicPr>
          <p:cNvPr id="7" name="Picture 6" descr="cast.jpg"/>
          <p:cNvPicPr>
            <a:picLocks noChangeAspect="1"/>
          </p:cNvPicPr>
          <p:nvPr/>
        </p:nvPicPr>
        <p:blipFill>
          <a:blip r:embed="rId3"/>
          <a:stretch>
            <a:fillRect/>
          </a:stretch>
        </p:blipFill>
        <p:spPr>
          <a:xfrm>
            <a:off x="6929454" y="3000372"/>
            <a:ext cx="1928826" cy="1928826"/>
          </a:xfrm>
          <a:prstGeom prst="rect">
            <a:avLst/>
          </a:prstGeom>
          <a:effectLst>
            <a:softEdge rad="127000"/>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76461" cy="1052736"/>
          </a:xfrm>
        </p:spPr>
        <p:txBody>
          <a:bodyPr>
            <a:noAutofit/>
          </a:bodyPr>
          <a:lstStyle/>
          <a:p>
            <a:r>
              <a:rPr lang="en-CA" sz="3600" dirty="0" smtClean="0">
                <a:solidFill>
                  <a:schemeClr val="tx1"/>
                </a:solidFill>
              </a:rPr>
              <a:t>General Tips for Working with a Support Person</a:t>
            </a:r>
            <a:endParaRPr lang="en-CA" sz="3600" dirty="0">
              <a:solidFill>
                <a:schemeClr val="tx1"/>
              </a:solidFill>
            </a:endParaRPr>
          </a:p>
        </p:txBody>
      </p:sp>
      <p:sp>
        <p:nvSpPr>
          <p:cNvPr id="3" name="Content Placeholder 2"/>
          <p:cNvSpPr>
            <a:spLocks noGrp="1"/>
          </p:cNvSpPr>
          <p:nvPr>
            <p:ph idx="1"/>
          </p:nvPr>
        </p:nvSpPr>
        <p:spPr>
          <a:xfrm>
            <a:off x="428596" y="1285860"/>
            <a:ext cx="7776864" cy="4525963"/>
          </a:xfrm>
        </p:spPr>
        <p:txBody>
          <a:bodyPr>
            <a:normAutofit fontScale="92500"/>
          </a:bodyPr>
          <a:lstStyle/>
          <a:p>
            <a:pPr indent="11065">
              <a:spcAft>
                <a:spcPts val="1200"/>
              </a:spcAft>
              <a:buFont typeface="Arial" pitchFamily="34" charset="0"/>
              <a:buChar char="•"/>
            </a:pPr>
            <a:r>
              <a:rPr lang="en-CA" sz="2800" dirty="0"/>
              <a:t>Introduce yourself to both persons</a:t>
            </a:r>
          </a:p>
          <a:p>
            <a:pPr indent="11065">
              <a:spcAft>
                <a:spcPts val="1200"/>
              </a:spcAft>
              <a:buFont typeface="Arial" pitchFamily="34" charset="0"/>
              <a:buChar char="•"/>
            </a:pPr>
            <a:r>
              <a:rPr lang="en-CA" sz="2800" dirty="0"/>
              <a:t>Talk directly to the customer</a:t>
            </a:r>
          </a:p>
          <a:p>
            <a:pPr indent="11065">
              <a:spcAft>
                <a:spcPts val="1200"/>
              </a:spcAft>
              <a:buFont typeface="Arial" pitchFamily="34" charset="0"/>
              <a:buChar char="•"/>
            </a:pPr>
            <a:r>
              <a:rPr lang="en-CA" sz="2800" dirty="0"/>
              <a:t>Address the customer appropriately</a:t>
            </a:r>
          </a:p>
          <a:p>
            <a:pPr indent="11065">
              <a:spcAft>
                <a:spcPts val="1200"/>
              </a:spcAft>
              <a:buFont typeface="Arial" pitchFamily="34" charset="0"/>
              <a:buChar char="•"/>
            </a:pPr>
            <a:r>
              <a:rPr lang="en-CA" sz="2800" dirty="0"/>
              <a:t>Don't try to have side conversations with the support person</a:t>
            </a:r>
          </a:p>
          <a:p>
            <a:pPr indent="11065">
              <a:spcAft>
                <a:spcPts val="1200"/>
              </a:spcAft>
              <a:buFont typeface="Arial" pitchFamily="34" charset="0"/>
              <a:buChar char="•"/>
            </a:pPr>
            <a:r>
              <a:rPr lang="en-CA" sz="2800" dirty="0"/>
              <a:t>Provide any written materials to both persons</a:t>
            </a:r>
          </a:p>
          <a:p>
            <a:pPr indent="11065">
              <a:buFont typeface="Arial" pitchFamily="34" charset="0"/>
              <a:buChar char="•"/>
            </a:pPr>
            <a:r>
              <a:rPr lang="en-CA" sz="2800" dirty="0"/>
              <a:t>Never separate the customer and their support person</a:t>
            </a:r>
          </a:p>
          <a:p>
            <a:endParaRPr lang="en-CA" sz="28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984776" cy="1052736"/>
          </a:xfrm>
        </p:spPr>
        <p:txBody>
          <a:bodyPr>
            <a:normAutofit/>
          </a:bodyPr>
          <a:lstStyle/>
          <a:p>
            <a:r>
              <a:rPr lang="en-CA" dirty="0" smtClean="0">
                <a:solidFill>
                  <a:schemeClr val="tx1"/>
                </a:solidFill>
              </a:rPr>
              <a:t>Assistive Devices</a:t>
            </a:r>
            <a:endParaRPr lang="en-CA" dirty="0">
              <a:solidFill>
                <a:schemeClr val="tx1"/>
              </a:solidFill>
            </a:endParaRPr>
          </a:p>
        </p:txBody>
      </p:sp>
      <p:pic>
        <p:nvPicPr>
          <p:cNvPr id="41986" name="Picture 2"/>
          <p:cNvPicPr>
            <a:picLocks noGrp="1" noChangeAspect="1" noChangeArrowheads="1"/>
          </p:cNvPicPr>
          <p:nvPr>
            <p:ph idx="1"/>
          </p:nvPr>
        </p:nvPicPr>
        <p:blipFill>
          <a:blip r:embed="rId3" cstate="print"/>
          <a:stretch>
            <a:fillRect/>
          </a:stretch>
        </p:blipFill>
        <p:spPr bwMode="auto">
          <a:xfrm>
            <a:off x="5786446" y="1714488"/>
            <a:ext cx="1928826" cy="1285884"/>
          </a:xfrm>
          <a:prstGeom prst="rect">
            <a:avLst/>
          </a:prstGeom>
          <a:ln>
            <a:noFill/>
          </a:ln>
          <a:effectLst>
            <a:outerShdw blurRad="190500" algn="tl" rotWithShape="0">
              <a:srgbClr val="000000">
                <a:alpha val="70000"/>
              </a:srgbClr>
            </a:outerShdw>
          </a:effectLst>
        </p:spPr>
      </p:pic>
      <p:pic>
        <p:nvPicPr>
          <p:cNvPr id="41987" name="Picture 3"/>
          <p:cNvPicPr>
            <a:picLocks noChangeAspect="1" noChangeArrowheads="1"/>
          </p:cNvPicPr>
          <p:nvPr/>
        </p:nvPicPr>
        <p:blipFill>
          <a:blip r:embed="rId4" cstate="print"/>
          <a:srcRect/>
          <a:stretch>
            <a:fillRect/>
          </a:stretch>
        </p:blipFill>
        <p:spPr bwMode="auto">
          <a:xfrm>
            <a:off x="5429256" y="3286124"/>
            <a:ext cx="2664296" cy="1900528"/>
          </a:xfrm>
          <a:prstGeom prst="rect">
            <a:avLst/>
          </a:prstGeom>
          <a:ln>
            <a:noFill/>
          </a:ln>
          <a:effectLst>
            <a:outerShdw blurRad="190500" algn="tl" rotWithShape="0">
              <a:srgbClr val="000000">
                <a:alpha val="70000"/>
              </a:srgbClr>
            </a:outerShdw>
          </a:effectLst>
        </p:spPr>
      </p:pic>
      <p:pic>
        <p:nvPicPr>
          <p:cNvPr id="7" name="Picture 6" descr="hearingaid.jpg"/>
          <p:cNvPicPr>
            <a:picLocks noChangeAspect="1"/>
          </p:cNvPicPr>
          <p:nvPr/>
        </p:nvPicPr>
        <p:blipFill>
          <a:blip r:embed="rId5" cstate="print"/>
          <a:stretch>
            <a:fillRect/>
          </a:stretch>
        </p:blipFill>
        <p:spPr>
          <a:xfrm>
            <a:off x="928662" y="1500174"/>
            <a:ext cx="4059352" cy="3888432"/>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48464" cy="1052736"/>
          </a:xfrm>
        </p:spPr>
        <p:txBody>
          <a:bodyPr>
            <a:noAutofit/>
          </a:bodyPr>
          <a:lstStyle/>
          <a:p>
            <a:r>
              <a:rPr lang="en-CA" sz="3600" dirty="0" smtClean="0">
                <a:solidFill>
                  <a:schemeClr val="tx1"/>
                </a:solidFill>
              </a:rPr>
              <a:t>General Tips for Working with Assistive Devices</a:t>
            </a:r>
            <a:endParaRPr lang="en-CA" sz="3600" dirty="0">
              <a:solidFill>
                <a:schemeClr val="tx1"/>
              </a:solidFill>
            </a:endParaRPr>
          </a:p>
        </p:txBody>
      </p:sp>
      <p:sp>
        <p:nvSpPr>
          <p:cNvPr id="3" name="Content Placeholder 2"/>
          <p:cNvSpPr>
            <a:spLocks noGrp="1"/>
          </p:cNvSpPr>
          <p:nvPr>
            <p:ph idx="1"/>
          </p:nvPr>
        </p:nvSpPr>
        <p:spPr>
          <a:xfrm>
            <a:off x="357158" y="1285860"/>
            <a:ext cx="8363273" cy="4873744"/>
          </a:xfrm>
        </p:spPr>
        <p:txBody>
          <a:bodyPr>
            <a:normAutofit/>
          </a:bodyPr>
          <a:lstStyle/>
          <a:p>
            <a:pPr indent="11065">
              <a:buFont typeface="Arial" pitchFamily="34" charset="0"/>
              <a:buChar char="•"/>
            </a:pPr>
            <a:r>
              <a:rPr lang="en-CA" sz="2800" dirty="0" smtClean="0"/>
              <a:t>Never refuse to work with the device</a:t>
            </a:r>
          </a:p>
          <a:p>
            <a:pPr indent="11065">
              <a:buNone/>
            </a:pPr>
            <a:endParaRPr lang="en-CA" sz="800" dirty="0" smtClean="0"/>
          </a:p>
          <a:p>
            <a:pPr indent="11065">
              <a:buFont typeface="Arial" pitchFamily="34" charset="0"/>
              <a:buChar char="•"/>
            </a:pPr>
            <a:r>
              <a:rPr lang="en-CA" sz="2800" dirty="0" smtClean="0"/>
              <a:t>Don't stare or gawk at the device</a:t>
            </a:r>
          </a:p>
          <a:p>
            <a:pPr indent="11065">
              <a:buNone/>
            </a:pPr>
            <a:endParaRPr lang="en-CA" sz="800" dirty="0" smtClean="0"/>
          </a:p>
          <a:p>
            <a:pPr indent="11065">
              <a:buFont typeface="Arial" pitchFamily="34" charset="0"/>
              <a:buChar char="•"/>
            </a:pPr>
            <a:r>
              <a:rPr lang="en-CA" sz="2800" dirty="0" smtClean="0"/>
              <a:t>Ensure the customer and assistive device have the appropriate amount of space</a:t>
            </a:r>
          </a:p>
          <a:p>
            <a:pPr indent="11065">
              <a:buNone/>
            </a:pPr>
            <a:endParaRPr lang="en-CA" sz="800" dirty="0" smtClean="0"/>
          </a:p>
          <a:p>
            <a:pPr indent="11065">
              <a:buFont typeface="Arial" pitchFamily="34" charset="0"/>
              <a:buChar char="•"/>
            </a:pPr>
            <a:r>
              <a:rPr lang="en-CA" sz="2800" dirty="0" smtClean="0"/>
              <a:t>Don't block, knock or bump into assistive devices</a:t>
            </a:r>
          </a:p>
          <a:p>
            <a:pPr indent="11065">
              <a:buNone/>
            </a:pPr>
            <a:endParaRPr lang="en-CA" sz="800" dirty="0" smtClean="0"/>
          </a:p>
          <a:p>
            <a:pPr indent="11065">
              <a:buFont typeface="Arial" pitchFamily="34" charset="0"/>
              <a:buChar char="•"/>
            </a:pPr>
            <a:r>
              <a:rPr lang="en-CA" sz="2800" dirty="0" smtClean="0"/>
              <a:t>Offer assistance if the customer is having trouble working with their device</a:t>
            </a:r>
            <a:endParaRPr lang="en-CA" sz="28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36296" cy="936104"/>
          </a:xfrm>
        </p:spPr>
        <p:txBody>
          <a:bodyPr>
            <a:normAutofit/>
          </a:bodyPr>
          <a:lstStyle/>
          <a:p>
            <a:r>
              <a:rPr lang="en-CA" dirty="0" smtClean="0">
                <a:solidFill>
                  <a:schemeClr val="tx1"/>
                </a:solidFill>
              </a:rPr>
              <a:t>Service Disruptions</a:t>
            </a:r>
            <a:endParaRPr lang="en-CA" dirty="0">
              <a:solidFill>
                <a:schemeClr val="tx1"/>
              </a:solidFill>
            </a:endParaRPr>
          </a:p>
        </p:txBody>
      </p:sp>
      <p:sp>
        <p:nvSpPr>
          <p:cNvPr id="5" name="Rectangle 4"/>
          <p:cNvSpPr/>
          <p:nvPr/>
        </p:nvSpPr>
        <p:spPr>
          <a:xfrm>
            <a:off x="2857488" y="1500174"/>
            <a:ext cx="3600400" cy="2304256"/>
          </a:xfrm>
          <a:prstGeom prst="rect">
            <a:avLst/>
          </a:prstGeom>
          <a:solidFill>
            <a:schemeClr val="bg1"/>
          </a:solidFill>
          <a:ln w="107950" cap="rnd">
            <a:solidFill>
              <a:schemeClr val="accent6"/>
            </a:solidFill>
          </a:ln>
          <a:effectLst/>
        </p:spPr>
        <p:style>
          <a:lnRef idx="2">
            <a:schemeClr val="accent1">
              <a:shade val="50000"/>
            </a:schemeClr>
          </a:lnRef>
          <a:fillRef idx="1">
            <a:schemeClr val="accent1"/>
          </a:fillRef>
          <a:effectRef idx="0">
            <a:schemeClr val="accent1"/>
          </a:effectRef>
          <a:fontRef idx="minor">
            <a:schemeClr val="lt1"/>
          </a:fontRef>
        </p:style>
        <p:txBody>
          <a:bodyPr lIns="90993" tIns="45499" rIns="90993" bIns="45499" rtlCol="0" anchor="ctr"/>
          <a:lstStyle/>
          <a:p>
            <a:pPr algn="ctr"/>
            <a:r>
              <a:rPr lang="en-CA" sz="3600" dirty="0" smtClean="0">
                <a:solidFill>
                  <a:schemeClr val="tx1"/>
                </a:solidFill>
                <a:latin typeface="Futura Md BT" pitchFamily="34" charset="0"/>
              </a:rPr>
              <a:t>Out of Service</a:t>
            </a:r>
            <a:endParaRPr lang="en-CA" sz="3600" dirty="0">
              <a:solidFill>
                <a:schemeClr val="tx1"/>
              </a:solidFill>
              <a:latin typeface="Futura Md BT" pitchFamily="34" charset="0"/>
            </a:endParaRPr>
          </a:p>
        </p:txBody>
      </p:sp>
      <p:sp>
        <p:nvSpPr>
          <p:cNvPr id="6" name="Rounded Rectangle 5"/>
          <p:cNvSpPr/>
          <p:nvPr/>
        </p:nvSpPr>
        <p:spPr>
          <a:xfrm>
            <a:off x="857224" y="4071942"/>
            <a:ext cx="7560840" cy="1378607"/>
          </a:xfrm>
          <a:prstGeom prst="roundRect">
            <a:avLst/>
          </a:prstGeom>
          <a:ln/>
        </p:spPr>
        <p:style>
          <a:lnRef idx="0">
            <a:schemeClr val="accent3"/>
          </a:lnRef>
          <a:fillRef idx="3">
            <a:schemeClr val="accent3"/>
          </a:fillRef>
          <a:effectRef idx="3">
            <a:schemeClr val="accent3"/>
          </a:effectRef>
          <a:fontRef idx="minor">
            <a:schemeClr val="lt1"/>
          </a:fontRef>
        </p:style>
        <p:txBody>
          <a:bodyPr wrap="square" lIns="90993" tIns="45499" rIns="90993" bIns="45499">
            <a:spAutoFit/>
          </a:bodyPr>
          <a:lstStyle/>
          <a:p>
            <a:r>
              <a:rPr lang="en-CA" sz="2400" dirty="0" smtClean="0">
                <a:solidFill>
                  <a:schemeClr val="tx1"/>
                </a:solidFill>
                <a:latin typeface="Futura Md BT" pitchFamily="34" charset="0"/>
              </a:rPr>
              <a:t>Being disabled should not mean being disqualified from having access to every aspect of life.</a:t>
            </a:r>
          </a:p>
          <a:p>
            <a:pPr algn="r"/>
            <a:r>
              <a:rPr lang="en-CA" sz="2400" dirty="0" smtClean="0">
                <a:solidFill>
                  <a:schemeClr val="tx1"/>
                </a:solidFill>
                <a:latin typeface="Futura Md BT" pitchFamily="34" charset="0"/>
              </a:rPr>
              <a:t>-- Emma Thompson</a:t>
            </a:r>
            <a:endParaRPr lang="en-CA" sz="2400" dirty="0">
              <a:solidFill>
                <a:schemeClr val="tx1"/>
              </a:solidFill>
              <a:latin typeface="Futura Md BT"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484784"/>
            <a:ext cx="6624736" cy="4032448"/>
          </a:xfrm>
        </p:spPr>
        <p:txBody>
          <a:bodyPr>
            <a:normAutofit/>
          </a:bodyPr>
          <a:lstStyle/>
          <a:p>
            <a:pPr indent="11065"/>
            <a:r>
              <a:rPr lang="en-CA" dirty="0" smtClean="0"/>
              <a:t>Post notices throughout </a:t>
            </a:r>
            <a:br>
              <a:rPr lang="en-CA" dirty="0" smtClean="0"/>
            </a:br>
            <a:r>
              <a:rPr lang="en-CA" dirty="0" smtClean="0"/>
              <a:t>the building</a:t>
            </a:r>
          </a:p>
          <a:p>
            <a:pPr indent="11065"/>
            <a:endParaRPr lang="en-CA" sz="1100" dirty="0"/>
          </a:p>
          <a:p>
            <a:pPr indent="11065"/>
            <a:r>
              <a:rPr lang="en-CA" dirty="0" smtClean="0"/>
              <a:t>Email notification to regular customers</a:t>
            </a:r>
          </a:p>
          <a:p>
            <a:pPr indent="11065"/>
            <a:endParaRPr lang="en-CA" sz="1100" dirty="0"/>
          </a:p>
          <a:p>
            <a:pPr indent="11065"/>
            <a:r>
              <a:rPr lang="en-CA" dirty="0" smtClean="0"/>
              <a:t>Phone customers with scheduled appointments </a:t>
            </a:r>
          </a:p>
          <a:p>
            <a:endParaRPr lang="en-CA" dirty="0" smtClean="0"/>
          </a:p>
          <a:p>
            <a:endParaRPr lang="en-CA" dirty="0" smtClean="0"/>
          </a:p>
          <a:p>
            <a:endParaRPr lang="en-CA" dirty="0"/>
          </a:p>
        </p:txBody>
      </p:sp>
      <p:pic>
        <p:nvPicPr>
          <p:cNvPr id="2050" name="Picture 2"/>
          <p:cNvPicPr>
            <a:picLocks noChangeAspect="1" noChangeArrowheads="1"/>
          </p:cNvPicPr>
          <p:nvPr/>
        </p:nvPicPr>
        <p:blipFill>
          <a:blip r:embed="rId3"/>
          <a:stretch>
            <a:fillRect/>
          </a:stretch>
        </p:blipFill>
        <p:spPr bwMode="auto">
          <a:xfrm rot="757242">
            <a:off x="5967543" y="2374013"/>
            <a:ext cx="2991364" cy="2025032"/>
          </a:xfrm>
          <a:prstGeom prst="rect">
            <a:avLst/>
          </a:prstGeom>
          <a:noFill/>
          <a:ln w="9525">
            <a:noFill/>
            <a:miter lim="800000"/>
            <a:headEnd/>
            <a:tailEnd/>
          </a:ln>
          <a:effectLst/>
          <a:scene3d>
            <a:camera prst="orthographicFront">
              <a:rot lat="0" lon="0" rev="0"/>
            </a:camera>
            <a:lightRig rig="contrasting" dir="t">
              <a:rot lat="0" lon="0" rev="1500000"/>
            </a:lightRig>
          </a:scene3d>
          <a:sp3d prstMaterial="metal">
            <a:bevelT w="88900" h="88900"/>
          </a:sp3d>
        </p:spPr>
      </p:pic>
      <p:sp>
        <p:nvSpPr>
          <p:cNvPr id="9" name="Title 1"/>
          <p:cNvSpPr txBox="1">
            <a:spLocks/>
          </p:cNvSpPr>
          <p:nvPr/>
        </p:nvSpPr>
        <p:spPr>
          <a:xfrm>
            <a:off x="0" y="0"/>
            <a:ext cx="6984776" cy="1080120"/>
          </a:xfrm>
          <a:prstGeom prst="rect">
            <a:avLst/>
          </a:prstGeom>
        </p:spPr>
        <p:txBody>
          <a:bodyPr vert="horz" lIns="90993" tIns="45499" rIns="90993" bIns="45499" rtlCol="0" anchor="ctr">
            <a:normAutofit fontScale="90000" lnSpcReduction="20000"/>
          </a:bodyPr>
          <a:lstStyle/>
          <a:p>
            <a:pPr lvl="0">
              <a:spcBef>
                <a:spcPct val="0"/>
              </a:spcBef>
              <a:defRPr/>
            </a:pPr>
            <a:r>
              <a:rPr lang="en-US" sz="4900" dirty="0" smtClean="0">
                <a:latin typeface="Futura Md BT" pitchFamily="34" charset="0"/>
                <a:ea typeface="+mj-ea"/>
                <a:cs typeface="+mj-cs"/>
              </a:rPr>
              <a:t>Best Practice Tips: </a:t>
            </a:r>
            <a:r>
              <a:rPr lang="en-CA" sz="3800" dirty="0" smtClean="0">
                <a:latin typeface="Futura Md BT" pitchFamily="34" charset="0"/>
                <a:ea typeface="+mj-ea"/>
                <a:cs typeface="+mj-cs"/>
              </a:rPr>
              <a:t/>
            </a:r>
            <a:br>
              <a:rPr lang="en-CA" sz="3800" dirty="0" smtClean="0">
                <a:latin typeface="Futura Md BT" pitchFamily="34" charset="0"/>
                <a:ea typeface="+mj-ea"/>
                <a:cs typeface="+mj-cs"/>
              </a:rPr>
            </a:br>
            <a:r>
              <a:rPr lang="en-US" sz="3600" dirty="0" smtClean="0">
                <a:latin typeface="Futura Md BT" pitchFamily="34" charset="0"/>
              </a:rPr>
              <a:t>Notifying of Disruption in Service</a:t>
            </a:r>
            <a:endParaRPr lang="en-CA" sz="3800" dirty="0">
              <a:latin typeface="Futura Md BT" pitchFamily="34" charset="0"/>
              <a:ea typeface="+mj-ea"/>
              <a:cs typeface="+mj-cs"/>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1857364"/>
            <a:ext cx="4500594" cy="3429024"/>
          </a:xfrm>
        </p:spPr>
        <p:txBody>
          <a:bodyPr>
            <a:normAutofit/>
          </a:bodyPr>
          <a:lstStyle/>
          <a:p>
            <a:r>
              <a:rPr lang="en-CA" sz="3200" dirty="0" smtClean="0"/>
              <a:t>What should I do if the elevator stops working or another service disruption happens while I am working?</a:t>
            </a:r>
            <a:endParaRPr lang="en-CA" sz="3200" dirty="0"/>
          </a:p>
        </p:txBody>
      </p:sp>
      <p:pic>
        <p:nvPicPr>
          <p:cNvPr id="5122" name="Picture 2"/>
          <p:cNvPicPr>
            <a:picLocks noGrp="1" noChangeAspect="1" noChangeArrowheads="1"/>
          </p:cNvPicPr>
          <p:nvPr>
            <p:ph idx="1"/>
          </p:nvPr>
        </p:nvPicPr>
        <p:blipFill>
          <a:blip r:embed="rId3" cstate="print"/>
          <a:srcRect/>
          <a:stretch>
            <a:fillRect/>
          </a:stretch>
        </p:blipFill>
        <p:spPr bwMode="auto">
          <a:xfrm>
            <a:off x="5715008" y="1857364"/>
            <a:ext cx="2482992" cy="3712072"/>
          </a:xfrm>
          <a:prstGeom prst="rect">
            <a:avLst/>
          </a:prstGeom>
          <a:ln>
            <a:noFill/>
          </a:ln>
          <a:effectLst>
            <a:outerShdw blurRad="190500" algn="tl" rotWithShape="0">
              <a:srgbClr val="000000">
                <a:alpha val="70000"/>
              </a:srgbClr>
            </a:outerShdw>
          </a:effectLst>
        </p:spPr>
      </p:pic>
      <p:sp>
        <p:nvSpPr>
          <p:cNvPr id="4" name="Title 1"/>
          <p:cNvSpPr txBox="1">
            <a:spLocks/>
          </p:cNvSpPr>
          <p:nvPr/>
        </p:nvSpPr>
        <p:spPr bwMode="auto">
          <a:xfrm>
            <a:off x="0" y="0"/>
            <a:ext cx="8143900" cy="936104"/>
          </a:xfrm>
          <a:prstGeom prst="rect">
            <a:avLst/>
          </a:prstGeom>
          <a:noFill/>
          <a:ln w="9525">
            <a:noFill/>
            <a:miter lim="800000"/>
            <a:headEnd/>
            <a:tailEnd/>
          </a:ln>
          <a:effectLst/>
        </p:spPr>
        <p:txBody>
          <a:bodyPr vert="horz" wrap="square" lIns="91429" tIns="45714" rIns="91429" bIns="45714" numCol="1" anchor="ctr" anchorCtr="0" compatLnSpc="1">
            <a:prstTxWarp prst="textNoShape">
              <a:avLst/>
            </a:prstTxWarp>
            <a:normAutofit fontScale="85000" lnSpcReduction="10000"/>
          </a:bodyPr>
          <a:lstStyle/>
          <a:p>
            <a:pPr marL="0" marR="0" lvl="0" indent="0" algn="l" defTabSz="914608" rtl="0" eaLnBrk="1" fontAlgn="base" latinLnBrk="0" hangingPunct="1">
              <a:lnSpc>
                <a:spcPct val="100000"/>
              </a:lnSpc>
              <a:spcBef>
                <a:spcPct val="0"/>
              </a:spcBef>
              <a:spcAft>
                <a:spcPct val="0"/>
              </a:spcAft>
              <a:buClrTx/>
              <a:buSzTx/>
              <a:buFontTx/>
              <a:buNone/>
              <a:tabLst/>
              <a:defRPr/>
            </a:pPr>
            <a:r>
              <a:rPr kumimoji="0" lang="en-CA" sz="4400" b="0" i="0" u="none" strike="noStrike" kern="0" cap="none" spc="0" normalizeH="0" baseline="0" noProof="0" dirty="0" smtClean="0">
                <a:ln>
                  <a:noFill/>
                </a:ln>
                <a:solidFill>
                  <a:schemeClr val="tx1"/>
                </a:solidFill>
                <a:effectLst/>
                <a:uLnTx/>
                <a:uFillTx/>
                <a:latin typeface="+mj-lt"/>
                <a:ea typeface="+mj-ea"/>
                <a:cs typeface="+mj-cs"/>
              </a:rPr>
              <a:t>Responding to Service Disruptions</a:t>
            </a:r>
            <a:endParaRPr kumimoji="0" lang="en-CA" sz="4400" b="0" i="0" u="none" strike="noStrike" kern="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056784" cy="980728"/>
          </a:xfrm>
        </p:spPr>
        <p:txBody>
          <a:bodyPr>
            <a:normAutofit/>
          </a:bodyPr>
          <a:lstStyle/>
          <a:p>
            <a:r>
              <a:rPr lang="en-CA" dirty="0" smtClean="0">
                <a:solidFill>
                  <a:schemeClr val="tx1"/>
                </a:solidFill>
              </a:rPr>
              <a:t>Customer Feedback</a:t>
            </a:r>
            <a:endParaRPr lang="en-CA" dirty="0">
              <a:solidFill>
                <a:schemeClr val="tx1"/>
              </a:solidFill>
            </a:endParaRPr>
          </a:p>
        </p:txBody>
      </p:sp>
      <p:pic>
        <p:nvPicPr>
          <p:cNvPr id="6146" name="Picture 2"/>
          <p:cNvPicPr>
            <a:picLocks noGrp="1" noChangeAspect="1" noChangeArrowheads="1"/>
          </p:cNvPicPr>
          <p:nvPr>
            <p:ph idx="1"/>
          </p:nvPr>
        </p:nvPicPr>
        <p:blipFill>
          <a:blip r:embed="rId3" cstate="print"/>
          <a:stretch>
            <a:fillRect/>
          </a:stretch>
        </p:blipFill>
        <p:spPr bwMode="auto">
          <a:xfrm>
            <a:off x="1714480" y="2000240"/>
            <a:ext cx="6072230" cy="33950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984776" cy="1052736"/>
          </a:xfrm>
        </p:spPr>
        <p:txBody>
          <a:bodyPr>
            <a:normAutofit/>
          </a:bodyPr>
          <a:lstStyle/>
          <a:p>
            <a:r>
              <a:rPr lang="en-CA" dirty="0" smtClean="0">
                <a:solidFill>
                  <a:schemeClr val="tx1"/>
                </a:solidFill>
              </a:rPr>
              <a:t>Summary</a:t>
            </a:r>
            <a:endParaRPr lang="en-CA" dirty="0">
              <a:solidFill>
                <a:schemeClr val="tx1"/>
              </a:solidFill>
            </a:endParaRPr>
          </a:p>
        </p:txBody>
      </p:sp>
      <p:sp>
        <p:nvSpPr>
          <p:cNvPr id="3" name="Content Placeholder 2"/>
          <p:cNvSpPr>
            <a:spLocks noGrp="1"/>
          </p:cNvSpPr>
          <p:nvPr>
            <p:ph idx="1"/>
          </p:nvPr>
        </p:nvSpPr>
        <p:spPr>
          <a:xfrm>
            <a:off x="251520" y="1600200"/>
            <a:ext cx="5760641" cy="4781128"/>
          </a:xfrm>
        </p:spPr>
        <p:txBody>
          <a:bodyPr>
            <a:normAutofit fontScale="92500" lnSpcReduction="10000"/>
          </a:bodyPr>
          <a:lstStyle/>
          <a:p>
            <a:pPr indent="11065">
              <a:lnSpc>
                <a:spcPct val="120000"/>
              </a:lnSpc>
              <a:spcAft>
                <a:spcPts val="600"/>
              </a:spcAft>
            </a:pPr>
            <a:r>
              <a:rPr lang="en-CA" dirty="0" smtClean="0"/>
              <a:t>Treat all customers and others in a polite, professional and respectful manner</a:t>
            </a:r>
          </a:p>
          <a:p>
            <a:pPr indent="11065">
              <a:spcAft>
                <a:spcPts val="600"/>
              </a:spcAft>
            </a:pPr>
            <a:r>
              <a:rPr lang="en-CA" dirty="0" smtClean="0"/>
              <a:t>Recognize and remove barriers</a:t>
            </a:r>
          </a:p>
          <a:p>
            <a:pPr indent="11065">
              <a:spcAft>
                <a:spcPts val="600"/>
              </a:spcAft>
            </a:pPr>
            <a:r>
              <a:rPr lang="en-CA" dirty="0" smtClean="0"/>
              <a:t>Notify customers of service disruptions</a:t>
            </a:r>
          </a:p>
          <a:p>
            <a:pPr indent="11065"/>
            <a:r>
              <a:rPr lang="en-CA" dirty="0" smtClean="0"/>
              <a:t>Collect and address customer feedback</a:t>
            </a:r>
          </a:p>
          <a:p>
            <a:pPr indent="11065">
              <a:buNone/>
            </a:pPr>
            <a:endParaRPr lang="en-CA" dirty="0"/>
          </a:p>
        </p:txBody>
      </p:sp>
      <p:pic>
        <p:nvPicPr>
          <p:cNvPr id="15362" name="Picture 2"/>
          <p:cNvPicPr>
            <a:picLocks noChangeAspect="1" noChangeArrowheads="1"/>
          </p:cNvPicPr>
          <p:nvPr/>
        </p:nvPicPr>
        <p:blipFill>
          <a:blip r:embed="rId3" cstate="print"/>
          <a:stretch>
            <a:fillRect/>
          </a:stretch>
        </p:blipFill>
        <p:spPr bwMode="auto">
          <a:xfrm>
            <a:off x="6176229" y="1772816"/>
            <a:ext cx="2546240" cy="38148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0" y="1"/>
            <a:ext cx="7560840" cy="1052736"/>
          </a:xfrm>
        </p:spPr>
        <p:txBody>
          <a:bodyPr>
            <a:normAutofit/>
          </a:bodyPr>
          <a:lstStyle/>
          <a:p>
            <a:r>
              <a:rPr lang="en-CA" dirty="0">
                <a:solidFill>
                  <a:schemeClr val="tx1"/>
                </a:solidFill>
                <a:latin typeface="+mn-lt"/>
              </a:rPr>
              <a:t>Wrap Up</a:t>
            </a:r>
          </a:p>
        </p:txBody>
      </p:sp>
      <p:sp>
        <p:nvSpPr>
          <p:cNvPr id="4" name="Content Placeholder 2"/>
          <p:cNvSpPr>
            <a:spLocks noGrp="1"/>
          </p:cNvSpPr>
          <p:nvPr>
            <p:ph type="subTitle" idx="1"/>
          </p:nvPr>
        </p:nvSpPr>
        <p:spPr>
          <a:xfrm>
            <a:off x="857224" y="1500174"/>
            <a:ext cx="6400800" cy="3744416"/>
          </a:xfrm>
        </p:spPr>
        <p:txBody>
          <a:bodyPr>
            <a:noAutofit/>
          </a:bodyPr>
          <a:lstStyle/>
          <a:p>
            <a:pPr indent="11113" algn="l">
              <a:buNone/>
            </a:pPr>
            <a:r>
              <a:rPr lang="en-CA" dirty="0" smtClean="0"/>
              <a:t>      </a:t>
            </a:r>
          </a:p>
          <a:p>
            <a:pPr indent="11113" algn="l">
              <a:buNone/>
            </a:pPr>
            <a:r>
              <a:rPr lang="en-CA" dirty="0" smtClean="0"/>
              <a:t>    Questions and Answers</a:t>
            </a:r>
          </a:p>
          <a:p>
            <a:pPr indent="11113" algn="l">
              <a:buNone/>
            </a:pPr>
            <a:endParaRPr lang="en-CA" sz="1400" dirty="0" smtClean="0"/>
          </a:p>
          <a:p>
            <a:pPr indent="11113" algn="l">
              <a:buNone/>
            </a:pPr>
            <a:r>
              <a:rPr lang="en-CA" sz="2000" dirty="0" smtClean="0"/>
              <a:t>        </a:t>
            </a:r>
            <a:r>
              <a:rPr lang="en-CA" dirty="0" smtClean="0"/>
              <a:t>Thank you</a:t>
            </a:r>
          </a:p>
        </p:txBody>
      </p:sp>
      <p:pic>
        <p:nvPicPr>
          <p:cNvPr id="5" name="Picture 4" descr="greenbullet.png"/>
          <p:cNvPicPr>
            <a:picLocks noChangeAspect="1"/>
          </p:cNvPicPr>
          <p:nvPr/>
        </p:nvPicPr>
        <p:blipFill>
          <a:blip r:embed="rId3" cstate="print">
            <a:duotone>
              <a:prstClr val="black"/>
              <a:srgbClr val="D9C3A5">
                <a:tint val="50000"/>
                <a:satMod val="180000"/>
              </a:srgbClr>
            </a:duotone>
          </a:blip>
          <a:stretch>
            <a:fillRect/>
          </a:stretch>
        </p:blipFill>
        <p:spPr>
          <a:xfrm>
            <a:off x="1000100" y="2285992"/>
            <a:ext cx="230505" cy="230505"/>
          </a:xfrm>
          <a:prstGeom prst="rect">
            <a:avLst/>
          </a:prstGeom>
        </p:spPr>
      </p:pic>
      <p:pic>
        <p:nvPicPr>
          <p:cNvPr id="6" name="Picture 5" descr="greenbullet.png"/>
          <p:cNvPicPr>
            <a:picLocks noChangeAspect="1"/>
          </p:cNvPicPr>
          <p:nvPr/>
        </p:nvPicPr>
        <p:blipFill>
          <a:blip r:embed="rId3" cstate="print">
            <a:duotone>
              <a:prstClr val="black"/>
              <a:srgbClr val="D9C3A5">
                <a:tint val="50000"/>
                <a:satMod val="180000"/>
              </a:srgbClr>
            </a:duotone>
          </a:blip>
          <a:stretch>
            <a:fillRect/>
          </a:stretch>
        </p:blipFill>
        <p:spPr>
          <a:xfrm>
            <a:off x="1000100" y="3127057"/>
            <a:ext cx="230505" cy="230505"/>
          </a:xfrm>
          <a:prstGeom prst="rect">
            <a:avLst/>
          </a:prstGeom>
        </p:spPr>
      </p:pic>
      <p:pic>
        <p:nvPicPr>
          <p:cNvPr id="9" name="Picture 8" descr="Team Applauding Project.jpg"/>
          <p:cNvPicPr>
            <a:picLocks noChangeAspect="1"/>
          </p:cNvPicPr>
          <p:nvPr/>
        </p:nvPicPr>
        <p:blipFill>
          <a:blip r:embed="rId4"/>
          <a:stretch>
            <a:fillRect/>
          </a:stretch>
        </p:blipFill>
        <p:spPr>
          <a:xfrm>
            <a:off x="4643438" y="2714620"/>
            <a:ext cx="4263079" cy="264320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0080" y="4365105"/>
            <a:ext cx="8532440" cy="1008112"/>
          </a:xfrm>
        </p:spPr>
        <p:txBody>
          <a:bodyPr/>
          <a:lstStyle/>
          <a:p>
            <a:r>
              <a:rPr lang="en-CA" dirty="0" smtClean="0">
                <a:solidFill>
                  <a:schemeClr val="bg1"/>
                </a:solidFill>
                <a:latin typeface="Futura Md BT" pitchFamily="34" charset="0"/>
              </a:rPr>
              <a:t>Customer Service Standard</a:t>
            </a:r>
            <a:endParaRPr lang="en-CA" dirty="0">
              <a:solidFill>
                <a:schemeClr val="bg1"/>
              </a:solidFill>
              <a:latin typeface="Futura Md BT" pitchFamily="34" charset="0"/>
            </a:endParaRPr>
          </a:p>
        </p:txBody>
      </p:sp>
      <p:sp>
        <p:nvSpPr>
          <p:cNvPr id="3" name="Subtitle 2"/>
          <p:cNvSpPr>
            <a:spLocks noGrp="1"/>
          </p:cNvSpPr>
          <p:nvPr>
            <p:ph type="subTitle" idx="1"/>
          </p:nvPr>
        </p:nvSpPr>
        <p:spPr>
          <a:xfrm>
            <a:off x="1428728" y="5072074"/>
            <a:ext cx="6800800" cy="1080120"/>
          </a:xfrm>
        </p:spPr>
        <p:txBody>
          <a:bodyPr>
            <a:normAutofit/>
          </a:bodyPr>
          <a:lstStyle/>
          <a:p>
            <a:r>
              <a:rPr lang="en-CA" dirty="0" smtClean="0">
                <a:latin typeface="Futura Md BT" pitchFamily="34" charset="0"/>
              </a:rPr>
              <a:t>Staged rollout starting with Customer Service</a:t>
            </a:r>
            <a:endParaRPr lang="en-CA" dirty="0">
              <a:latin typeface="Futura Md BT" pitchFamily="34" charset="0"/>
            </a:endParaRPr>
          </a:p>
        </p:txBody>
      </p:sp>
      <p:pic>
        <p:nvPicPr>
          <p:cNvPr id="4" name="Picture 3" descr="learning2.jpg"/>
          <p:cNvPicPr>
            <a:picLocks noChangeAspect="1"/>
          </p:cNvPicPr>
          <p:nvPr/>
        </p:nvPicPr>
        <p:blipFill>
          <a:blip r:embed="rId3"/>
          <a:srcRect b="24498"/>
          <a:stretch>
            <a:fillRect/>
          </a:stretch>
        </p:blipFill>
        <p:spPr>
          <a:xfrm rot="443264">
            <a:off x="3143240" y="1428736"/>
            <a:ext cx="3527510" cy="35719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itle 1"/>
          <p:cNvSpPr txBox="1">
            <a:spLocks/>
          </p:cNvSpPr>
          <p:nvPr/>
        </p:nvSpPr>
        <p:spPr bwMode="auto">
          <a:xfrm>
            <a:off x="457489" y="67235"/>
            <a:ext cx="8229023" cy="874059"/>
          </a:xfrm>
          <a:prstGeom prst="rect">
            <a:avLst/>
          </a:prstGeom>
          <a:noFill/>
          <a:ln w="9525">
            <a:noFill/>
            <a:miter lim="800000"/>
            <a:headEnd/>
            <a:tailEnd/>
          </a:ln>
          <a:effectLst/>
        </p:spPr>
        <p:txBody>
          <a:bodyPr vert="horz" wrap="square" lIns="91429" tIns="45714" rIns="91429" bIns="45714" numCol="1" anchor="ctr" anchorCtr="0" compatLnSpc="1">
            <a:prstTxWarp prst="textNoShape">
              <a:avLst/>
            </a:prstTxWarp>
          </a:bodyPr>
          <a:lstStyle/>
          <a:p>
            <a:pPr marL="0" marR="0" lvl="0" indent="0" algn="l" defTabSz="914608" rtl="0" eaLnBrk="1" fontAlgn="base" latinLnBrk="0" hangingPunct="1">
              <a:lnSpc>
                <a:spcPct val="100000"/>
              </a:lnSpc>
              <a:spcBef>
                <a:spcPct val="0"/>
              </a:spcBef>
              <a:spcAft>
                <a:spcPct val="0"/>
              </a:spcAft>
              <a:buClrTx/>
              <a:buSzTx/>
              <a:buFontTx/>
              <a:buNone/>
              <a:tabLst/>
              <a:defRPr/>
            </a:pPr>
            <a:r>
              <a:rPr lang="en-CA" sz="4400" kern="0" dirty="0" smtClean="0">
                <a:latin typeface="+mj-lt"/>
                <a:ea typeface="+mj-ea"/>
                <a:cs typeface="+mj-cs"/>
              </a:rPr>
              <a:t>Customer Service</a:t>
            </a:r>
            <a:endParaRPr kumimoji="0" lang="en-CA" sz="4400" b="0" i="0" u="none" strike="noStrike" kern="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5760640" cy="1008112"/>
          </a:xfrm>
          <a:prstGeom prst="rect">
            <a:avLst/>
          </a:prstGeom>
        </p:spPr>
        <p:txBody>
          <a:bodyPr vert="horz" lIns="90993" tIns="45499" rIns="90993" bIns="45499" rtlCol="0" anchor="ctr">
            <a:normAutofit fontScale="97500"/>
          </a:bodyPr>
          <a:lstStyle/>
          <a:p>
            <a:pPr algn="ctr">
              <a:spcBef>
                <a:spcPct val="0"/>
              </a:spcBef>
              <a:defRPr/>
            </a:pPr>
            <a:r>
              <a:rPr lang="en-CA" sz="4400" dirty="0" smtClean="0">
                <a:ea typeface="+mj-ea"/>
                <a:cs typeface="+mj-cs"/>
              </a:rPr>
              <a:t>What is a Disability?</a:t>
            </a:r>
            <a:endParaRPr lang="en-CA" sz="4400" dirty="0">
              <a:ea typeface="+mj-ea"/>
              <a:cs typeface="+mj-cs"/>
            </a:endParaRPr>
          </a:p>
        </p:txBody>
      </p:sp>
      <p:sp>
        <p:nvSpPr>
          <p:cNvPr id="7" name="Content Placeholder 2"/>
          <p:cNvSpPr>
            <a:spLocks noGrp="1"/>
          </p:cNvSpPr>
          <p:nvPr>
            <p:ph idx="1"/>
          </p:nvPr>
        </p:nvSpPr>
        <p:spPr>
          <a:xfrm>
            <a:off x="395536" y="1340768"/>
            <a:ext cx="8424936" cy="4968552"/>
          </a:xfrm>
        </p:spPr>
        <p:txBody>
          <a:bodyPr>
            <a:noAutofit/>
          </a:bodyPr>
          <a:lstStyle/>
          <a:p>
            <a:pPr marL="0">
              <a:spcAft>
                <a:spcPts val="600"/>
              </a:spcAft>
              <a:buNone/>
            </a:pPr>
            <a:r>
              <a:rPr lang="en-US" sz="2000" b="1" dirty="0"/>
              <a:t>The Human Rights Code and AODA defines </a:t>
            </a:r>
            <a:r>
              <a:rPr lang="en-US" sz="2000" b="1" dirty="0" smtClean="0"/>
              <a:t>disability </a:t>
            </a:r>
            <a:r>
              <a:rPr lang="en-US" sz="2000" b="1" dirty="0"/>
              <a:t>as</a:t>
            </a:r>
            <a:r>
              <a:rPr lang="en-US" sz="2000" b="1" dirty="0" smtClean="0"/>
              <a:t>:</a:t>
            </a:r>
            <a:endParaRPr lang="en-US" sz="2000" b="1" dirty="0"/>
          </a:p>
          <a:p>
            <a:pPr marL="0">
              <a:spcBef>
                <a:spcPts val="0"/>
              </a:spcBef>
              <a:buNone/>
            </a:pPr>
            <a:r>
              <a:rPr lang="en-US" sz="1800" b="1" dirty="0"/>
              <a:t>a) </a:t>
            </a:r>
            <a:r>
              <a:rPr lang="en-US" sz="1800" dirty="0"/>
              <a:t>any degree of physical disability, infirmity, malformation or disfigurement that is caused by bodily injury, birth defect or illness and, without limiting the generality of the foregoing, includes diabetes mellitus, epilepsy, a brain injury, any degree of paralysis, amputation, lack of physical co-ordination, blindness or visual impediment, deafness or hearing impediment, muteness or speech impediment, or physical reliance on a guide dog or other animal or on a wheelchair or other remedial appliance or device,</a:t>
            </a:r>
          </a:p>
          <a:p>
            <a:pPr marL="0">
              <a:buNone/>
            </a:pPr>
            <a:r>
              <a:rPr lang="en-US" sz="1800" b="1" dirty="0"/>
              <a:t>b) </a:t>
            </a:r>
            <a:r>
              <a:rPr lang="en-US" sz="1800" dirty="0"/>
              <a:t>a condition of mental impairment or a developmental disability,</a:t>
            </a:r>
          </a:p>
          <a:p>
            <a:pPr marL="0">
              <a:buNone/>
            </a:pPr>
            <a:r>
              <a:rPr lang="en-US" sz="1800" b="1" dirty="0"/>
              <a:t>c) </a:t>
            </a:r>
            <a:r>
              <a:rPr lang="en-US" sz="1800" dirty="0"/>
              <a:t>a learning disability, or a dysfunction in one or more of the processes involved in understanding or using symbols or spoken language,</a:t>
            </a:r>
          </a:p>
          <a:p>
            <a:pPr lvl="0">
              <a:buNone/>
            </a:pPr>
            <a:r>
              <a:rPr lang="en-US" sz="1800" b="1" dirty="0"/>
              <a:t>d) </a:t>
            </a:r>
            <a:r>
              <a:rPr lang="en-US" sz="1800" dirty="0"/>
              <a:t>a mental disorder, or</a:t>
            </a:r>
          </a:p>
          <a:p>
            <a:pPr marL="0">
              <a:buNone/>
            </a:pPr>
            <a:r>
              <a:rPr lang="en-US" sz="1800" b="1" dirty="0"/>
              <a:t>e) </a:t>
            </a:r>
            <a:r>
              <a:rPr lang="en-US" sz="1800" dirty="0"/>
              <a:t>an injury or disability for which benefits were claimed or 'received under the insurance plan established under the Workplace Safety and Insurance Act, 1997 ("handicap")'.</a:t>
            </a:r>
          </a:p>
          <a:p>
            <a:pPr marL="0" indent="-227494">
              <a:spcBef>
                <a:spcPts val="0"/>
              </a:spcBef>
              <a:buNone/>
              <a:defRPr/>
            </a:pPr>
            <a:endParaRPr lang="en-US" sz="1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715272" cy="1008112"/>
          </a:xfrm>
        </p:spPr>
        <p:txBody>
          <a:bodyPr>
            <a:noAutofit/>
          </a:bodyPr>
          <a:lstStyle/>
          <a:p>
            <a:r>
              <a:rPr lang="en-CA" dirty="0" smtClean="0">
                <a:solidFill>
                  <a:schemeClr val="tx1"/>
                </a:solidFill>
              </a:rPr>
              <a:t>Customer Service Standards</a:t>
            </a:r>
            <a:endParaRPr lang="en-CA" dirty="0">
              <a:solidFill>
                <a:schemeClr val="tx1"/>
              </a:solidFill>
            </a:endParaRPr>
          </a:p>
        </p:txBody>
      </p:sp>
      <p:sp>
        <p:nvSpPr>
          <p:cNvPr id="3" name="Content Placeholder 2"/>
          <p:cNvSpPr>
            <a:spLocks noGrp="1"/>
          </p:cNvSpPr>
          <p:nvPr>
            <p:ph idx="1"/>
          </p:nvPr>
        </p:nvSpPr>
        <p:spPr>
          <a:xfrm>
            <a:off x="395536" y="1484784"/>
            <a:ext cx="8424936" cy="4896544"/>
          </a:xfrm>
        </p:spPr>
        <p:txBody>
          <a:bodyPr>
            <a:normAutofit fontScale="92500" lnSpcReduction="10000"/>
          </a:bodyPr>
          <a:lstStyle/>
          <a:p>
            <a:pPr marL="0" indent="0">
              <a:spcAft>
                <a:spcPts val="600"/>
              </a:spcAft>
              <a:buNone/>
            </a:pPr>
            <a:r>
              <a:rPr lang="en-CA" dirty="0" smtClean="0">
                <a:solidFill>
                  <a:schemeClr val="tx1">
                    <a:lumMod val="85000"/>
                    <a:lumOff val="15000"/>
                  </a:schemeClr>
                </a:solidFill>
              </a:rPr>
              <a:t>The AODA Customer Service Accessibility Standard requires that an employer:</a:t>
            </a:r>
          </a:p>
          <a:p>
            <a:pPr indent="11065">
              <a:spcAft>
                <a:spcPts val="600"/>
              </a:spcAft>
              <a:buFont typeface="Arial" pitchFamily="34" charset="0"/>
              <a:buChar char="•"/>
            </a:pPr>
            <a:r>
              <a:rPr lang="en-CA" sz="3000" dirty="0">
                <a:solidFill>
                  <a:schemeClr val="tx1">
                    <a:lumMod val="65000"/>
                    <a:lumOff val="35000"/>
                  </a:schemeClr>
                </a:solidFill>
              </a:rPr>
              <a:t>create and maintain accessible customer service policies, procedures and practices</a:t>
            </a:r>
          </a:p>
          <a:p>
            <a:pPr indent="11065">
              <a:spcAft>
                <a:spcPts val="600"/>
              </a:spcAft>
              <a:buFont typeface="Arial" pitchFamily="34" charset="0"/>
              <a:buChar char="•"/>
            </a:pPr>
            <a:r>
              <a:rPr lang="en-CA" sz="3000" dirty="0">
                <a:solidFill>
                  <a:schemeClr val="tx1">
                    <a:lumMod val="65000"/>
                    <a:lumOff val="35000"/>
                  </a:schemeClr>
                </a:solidFill>
              </a:rPr>
              <a:t>provide </a:t>
            </a:r>
            <a:r>
              <a:rPr lang="en-CA" sz="3000" dirty="0" smtClean="0">
                <a:solidFill>
                  <a:schemeClr val="tx1">
                    <a:lumMod val="65000"/>
                    <a:lumOff val="35000"/>
                  </a:schemeClr>
                </a:solidFill>
              </a:rPr>
              <a:t>staff/volunteer </a:t>
            </a:r>
            <a:r>
              <a:rPr lang="en-CA" sz="3000" dirty="0">
                <a:solidFill>
                  <a:schemeClr val="tx1">
                    <a:lumMod val="65000"/>
                    <a:lumOff val="35000"/>
                  </a:schemeClr>
                </a:solidFill>
              </a:rPr>
              <a:t>training</a:t>
            </a:r>
          </a:p>
          <a:p>
            <a:pPr indent="11065">
              <a:spcAft>
                <a:spcPts val="600"/>
              </a:spcAft>
              <a:buFont typeface="Arial" pitchFamily="34" charset="0"/>
              <a:buChar char="•"/>
            </a:pPr>
            <a:r>
              <a:rPr lang="en-CA" sz="3000" dirty="0">
                <a:solidFill>
                  <a:schemeClr val="tx1">
                    <a:lumMod val="65000"/>
                    <a:lumOff val="35000"/>
                  </a:schemeClr>
                </a:solidFill>
              </a:rPr>
              <a:t>create a feedback method</a:t>
            </a:r>
          </a:p>
          <a:p>
            <a:pPr indent="11065">
              <a:spcAft>
                <a:spcPts val="600"/>
              </a:spcAft>
              <a:buFont typeface="Arial" pitchFamily="34" charset="0"/>
              <a:buChar char="•"/>
            </a:pPr>
            <a:r>
              <a:rPr lang="en-CA" sz="3000" dirty="0">
                <a:solidFill>
                  <a:schemeClr val="tx1">
                    <a:lumMod val="65000"/>
                    <a:lumOff val="35000"/>
                  </a:schemeClr>
                </a:solidFill>
              </a:rPr>
              <a:t>arrange for alternate </a:t>
            </a:r>
            <a:br>
              <a:rPr lang="en-CA" sz="3000" dirty="0">
                <a:solidFill>
                  <a:schemeClr val="tx1">
                    <a:lumMod val="65000"/>
                    <a:lumOff val="35000"/>
                  </a:schemeClr>
                </a:solidFill>
              </a:rPr>
            </a:br>
            <a:r>
              <a:rPr lang="en-CA" sz="3000" dirty="0">
                <a:solidFill>
                  <a:schemeClr val="tx1">
                    <a:lumMod val="65000"/>
                    <a:lumOff val="35000"/>
                  </a:schemeClr>
                </a:solidFill>
              </a:rPr>
              <a:t>communication methods</a:t>
            </a:r>
          </a:p>
          <a:p>
            <a:pPr indent="11065">
              <a:buFont typeface="Arial" pitchFamily="34" charset="0"/>
              <a:buChar char="•"/>
            </a:pPr>
            <a:r>
              <a:rPr lang="en-CA" sz="3000" dirty="0">
                <a:solidFill>
                  <a:schemeClr val="tx1">
                    <a:lumMod val="65000"/>
                    <a:lumOff val="35000"/>
                  </a:schemeClr>
                </a:solidFill>
              </a:rPr>
              <a:t>provide appropriate notice </a:t>
            </a:r>
            <a:br>
              <a:rPr lang="en-CA" sz="3000" dirty="0">
                <a:solidFill>
                  <a:schemeClr val="tx1">
                    <a:lumMod val="65000"/>
                    <a:lumOff val="35000"/>
                  </a:schemeClr>
                </a:solidFill>
              </a:rPr>
            </a:br>
            <a:r>
              <a:rPr lang="en-CA" sz="3000" dirty="0">
                <a:solidFill>
                  <a:schemeClr val="tx1">
                    <a:lumMod val="65000"/>
                    <a:lumOff val="35000"/>
                  </a:schemeClr>
                </a:solidFill>
              </a:rPr>
              <a:t>of service disruptions</a:t>
            </a:r>
          </a:p>
        </p:txBody>
      </p:sp>
      <p:pic>
        <p:nvPicPr>
          <p:cNvPr id="12" name="Picture 11" descr="multitasking.jpg"/>
          <p:cNvPicPr>
            <a:picLocks noChangeAspect="1"/>
          </p:cNvPicPr>
          <p:nvPr/>
        </p:nvPicPr>
        <p:blipFill>
          <a:blip r:embed="rId3"/>
          <a:srcRect l="29725"/>
          <a:stretch>
            <a:fillRect/>
          </a:stretch>
        </p:blipFill>
        <p:spPr>
          <a:xfrm>
            <a:off x="6429388" y="2857497"/>
            <a:ext cx="2422680" cy="3447446"/>
          </a:xfrm>
          <a:prstGeom prst="round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001024" cy="1008112"/>
          </a:xfrm>
        </p:spPr>
        <p:txBody>
          <a:bodyPr>
            <a:noAutofit/>
          </a:bodyPr>
          <a:lstStyle/>
          <a:p>
            <a:r>
              <a:rPr lang="en-CA" dirty="0" smtClean="0">
                <a:solidFill>
                  <a:schemeClr val="tx1"/>
                </a:solidFill>
              </a:rPr>
              <a:t>Accessible Customer Service</a:t>
            </a:r>
            <a:endParaRPr lang="en-CA" dirty="0">
              <a:solidFill>
                <a:schemeClr val="tx1"/>
              </a:solidFill>
            </a:endParaRPr>
          </a:p>
        </p:txBody>
      </p:sp>
      <p:sp>
        <p:nvSpPr>
          <p:cNvPr id="3" name="Content Placeholder 2"/>
          <p:cNvSpPr>
            <a:spLocks noGrp="1"/>
          </p:cNvSpPr>
          <p:nvPr>
            <p:ph idx="1"/>
          </p:nvPr>
        </p:nvSpPr>
        <p:spPr>
          <a:xfrm>
            <a:off x="395536" y="1772819"/>
            <a:ext cx="8470912" cy="4680520"/>
          </a:xfrm>
        </p:spPr>
        <p:txBody>
          <a:bodyPr>
            <a:normAutofit/>
          </a:bodyPr>
          <a:lstStyle/>
          <a:p>
            <a:pPr marL="0" indent="0">
              <a:spcAft>
                <a:spcPts val="900"/>
              </a:spcAft>
              <a:buFont typeface="Arial" pitchFamily="34" charset="0"/>
              <a:buChar char="•"/>
            </a:pPr>
            <a:r>
              <a:rPr lang="en-CA" dirty="0" smtClean="0"/>
              <a:t>respecting their dignity and independence</a:t>
            </a:r>
          </a:p>
          <a:p>
            <a:pPr marL="0" indent="0">
              <a:spcAft>
                <a:spcPts val="900"/>
              </a:spcAft>
              <a:buFont typeface="Arial" pitchFamily="34" charset="0"/>
              <a:buChar char="•"/>
            </a:pPr>
            <a:r>
              <a:rPr lang="en-CA" dirty="0" smtClean="0"/>
              <a:t>ensuring an opportunity equal to that given to other customers to obtain and use goods and services</a:t>
            </a:r>
          </a:p>
          <a:p>
            <a:pPr marL="0" indent="0">
              <a:buFont typeface="Arial" pitchFamily="34" charset="0"/>
              <a:buChar char="•"/>
            </a:pPr>
            <a:r>
              <a:rPr lang="en-CA" dirty="0" smtClean="0"/>
              <a:t>allowing persons with disabilities to benefit from the same services, in the same place, and in a similar way to other customers</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PROJECT_OPEN" val="0"/>
  <p:tag name="MMPROD_UIDATA" val="&lt;database version=&quot;7.0&quot;&gt;&lt;object type=&quot;1&quot; unique_id=&quot;10001&quot;&gt;&lt;property id=&quot;20141&quot; value=&quot;AODA_Presentation_HRd&quot;/&gt;&lt;property id=&quot;20148&quot; value=&quot;5&quot;/&gt;&lt;object type=&quot;10&quot; unique_id=&quot;10002&quot;&gt;&lt;object type=&quot;11&quot; unique_id=&quot;10003&quot;&gt;&lt;/object&gt;&lt;object type=&quot;13&quot; unique_id=&quot;10181&quot;&gt;&lt;/object&gt;&lt;object type=&quot;12&quot; unique_id=&quot;10182&quot;&gt;&lt;/object&gt;&lt;/object&gt;&lt;object type=&quot;4&quot; unique_id=&quot;10004&quot;&gt;&lt;/object&gt;&lt;object type=&quot;2&quot; unique_id=&quot;10005&quot;&gt;&lt;object type=&quot;3&quot; unique_id=&quot;10006&quot;&gt;&lt;property id=&quot;20148&quot; value=&quot;5&quot;/&gt;&lt;property id=&quot;20300&quot; value=&quot;Slide 1&quot;/&gt;&lt;property id=&quot;20303&quot; value=&quot;-1&quot;/&gt;&lt;property id=&quot;20307&quot; value=&quot;256&quot;/&gt;&lt;/object&gt;&lt;object type=&quot;3&quot; unique_id=&quot;10008&quot;&gt;&lt;property id=&quot;20148&quot; value=&quot;5&quot;/&gt;&lt;property id=&quot;20300&quot; value=&quot;Slide 2 - &amp;quot;Course Details&amp;quot;&quot;/&gt;&lt;property id=&quot;20303&quot; value=&quot;-1&quot;/&gt;&lt;property id=&quot;20307&quot; value=&quot;258&quot;/&gt;&lt;/object&gt;&lt;object type=&quot;3&quot; unique_id=&quot;10009&quot;&gt;&lt;property id=&quot;20148&quot; value=&quot;5&quot;/&gt;&lt;property id=&quot;20300&quot; value=&quot;Slide 3 - &amp;quot;Learning Objectives&amp;quot;&quot;/&gt;&lt;property id=&quot;20303&quot; value=&quot;-1&quot;/&gt;&lt;property id=&quot;20307&quot; value=&quot;259&quot;/&gt;&lt;/object&gt;&lt;object type=&quot;3&quot; unique_id=&quot;10011&quot;&gt;&lt;property id=&quot;20148&quot; value=&quot;5&quot;/&gt;&lt;property id=&quot;20300&quot; value=&quot;Slide 6 - &amp;quot;Customer Service Standard&amp;quot;&quot;/&gt;&lt;property id=&quot;20303&quot; value=&quot;-1&quot;/&gt;&lt;property id=&quot;20307&quot; value=&quot;267&quot;/&gt;&lt;/object&gt;&lt;object type=&quot;3&quot; unique_id=&quot;10015&quot;&gt;&lt;property id=&quot;20148&quot; value=&quot;5&quot;/&gt;&lt;property id=&quot;20300&quot; value=&quot;Slide 4 - &amp;quot;Overview of AODA Legislation&amp;quot;&quot;/&gt;&lt;property id=&quot;20303&quot; value=&quot;-1&quot;/&gt;&lt;property id=&quot;20307&quot; value=&quot;265&quot;/&gt;&lt;/object&gt;&lt;object type=&quot;3&quot; unique_id=&quot;10016&quot;&gt;&lt;property id=&quot;20148&quot; value=&quot;5&quot;/&gt;&lt;property id=&quot;20300&quot; value=&quot;Slide 5 - &amp;quot;The 5 Standards&amp;quot;&quot;/&gt;&lt;property id=&quot;20303&quot; value=&quot;-1&quot;/&gt;&lt;property id=&quot;20307&quot; value=&quot;266&quot;/&gt;&lt;/object&gt;&lt;object type=&quot;3&quot; unique_id=&quot;10018&quot;&gt;&lt;property id=&quot;20148&quot; value=&quot;5&quot;/&gt;&lt;property id=&quot;20300&quot; value=&quot;Slide 7 - &amp;quot;What Does This Really Mean?&amp;quot;&quot;/&gt;&lt;property id=&quot;20303&quot; value=&quot;-1&quot;/&gt;&lt;property id=&quot;20307&quot; value=&quot;269&quot;/&gt;&lt;/object&gt;&lt;object type=&quot;3&quot; unique_id=&quot;10020&quot;&gt;&lt;property id=&quot;20148&quot; value=&quot;5&quot;/&gt;&lt;property id=&quot;20300&quot; value=&quot;Slide 9 - &amp;quot;Customer Service Standards&amp;quot;&quot;/&gt;&lt;property id=&quot;20303&quot; value=&quot;-1&quot;/&gt;&lt;property id=&quot;20307&quot; value=&quot;271&quot;/&gt;&lt;/object&gt;&lt;object type=&quot;3&quot; unique_id=&quot;10021&quot;&gt;&lt;property id=&quot;20148&quot; value=&quot;5&quot;/&gt;&lt;property id=&quot;20300&quot; value=&quot;Slide 10 - &amp;quot;Accessible Customer Service&amp;quot;&quot;/&gt;&lt;property id=&quot;20303&quot; value=&quot;-1&quot;/&gt;&lt;property id=&quot;20307&quot; value=&quot;272&quot;/&gt;&lt;/object&gt;&lt;object type=&quot;3&quot; unique_id=&quot;10022&quot;&gt;&lt;property id=&quot;20148&quot; value=&quot;5&quot;/&gt;&lt;property id=&quot;20300&quot; value=&quot;Slide 12 - &amp;quot;Principles&amp;quot;&quot;/&gt;&lt;property id=&quot;20303&quot; value=&quot;-1&quot;/&gt;&lt;property id=&quot;20307&quot; value=&quot;273&quot;/&gt;&lt;/object&gt;&lt;object type=&quot;3&quot; unique_id=&quot;10023&quot;&gt;&lt;property id=&quot;20148&quot; value=&quot;5&quot;/&gt;&lt;property id=&quot;20300&quot; value=&quot;Slide 17 - &amp;quot;Terminology&amp;quot;&quot;/&gt;&lt;property id=&quot;20303&quot; value=&quot;-1&quot;/&gt;&lt;property id=&quot;20307&quot; value=&quot;274&quot;/&gt;&lt;/object&gt;&lt;object type=&quot;3&quot; unique_id=&quot;10024&quot;&gt;&lt;property id=&quot;20148&quot; value=&quot;5&quot;/&gt;&lt;property id=&quot;20300&quot; value=&quot;Slide 18 - &amp;quot;Barriers&amp;quot;&quot;/&gt;&lt;property id=&quot;20303&quot; value=&quot;-1&quot;/&gt;&lt;property id=&quot;20307&quot; value=&quot;275&quot;/&gt;&lt;/object&gt;&lt;object type=&quot;3&quot; unique_id=&quot;10033&quot;&gt;&lt;property id=&quot;20148&quot; value=&quot;5&quot;/&gt;&lt;property id=&quot;20300&quot; value=&quot;Slide 19 - &amp;quot;Responsibilities&amp;quot;&quot;/&gt;&lt;property id=&quot;20303&quot; value=&quot;-1&quot;/&gt;&lt;property id=&quot;20307&quot; value=&quot;284&quot;/&gt;&lt;/object&gt;&lt;object type=&quot;3&quot; unique_id=&quot;10042&quot;&gt;&lt;property id=&quot;20148&quot; value=&quot;5&quot;/&gt;&lt;property id=&quot;20300&quot; value=&quot;Slide 20 - &amp;quot;Types of Disabilities&amp;quot;&quot;/&gt;&lt;property id=&quot;20303&quot; value=&quot;-1&quot;/&gt;&lt;property id=&quot;20307&quot; value=&quot;296&quot;/&gt;&lt;/object&gt;&lt;object type=&quot;3&quot; unique_id=&quot;10046&quot;&gt;&lt;property id=&quot;20148&quot; value=&quot;5&quot;/&gt;&lt;property id=&quot;20300&quot; value=&quot;Slide 21 - &amp;quot;Vision Disabilities&amp;quot;&quot;/&gt;&lt;property id=&quot;20303&quot; value=&quot;-1&quot;/&gt;&lt;property id=&quot;20307&quot; value=&quot;300&quot;/&gt;&lt;/object&gt;&lt;object type=&quot;3&quot; unique_id=&quot;10048&quot;&gt;&lt;property id=&quot;20148&quot; value=&quot;5&quot;/&gt;&lt;property id=&quot;20300&quot; value=&quot;Slide 22 - &amp;quot;Best Practice Tips: &amp;#x0D;&amp;#x0A;Vision Disabilities  &amp;quot;&quot;/&gt;&lt;property id=&quot;20303&quot; value=&quot;-1&quot;/&gt;&lt;property id=&quot;20307&quot; value=&quot;302&quot;/&gt;&lt;/object&gt;&lt;object type=&quot;3&quot; unique_id=&quot;10051&quot;&gt;&lt;property id=&quot;20148&quot; value=&quot;5&quot;/&gt;&lt;property id=&quot;20300&quot; value=&quot;Slide 23 - &amp;quot;Deaf or Hard of Hearing&amp;quot;&quot;/&gt;&lt;property id=&quot;20303&quot; value=&quot;-1&quot;/&gt;&lt;property id=&quot;20307&quot; value=&quot;305&quot;/&gt;&lt;/object&gt;&lt;object type=&quot;3&quot; unique_id=&quot;10054&quot;&gt;&lt;property id=&quot;20148&quot; value=&quot;5&quot;/&gt;&lt;property id=&quot;20300&quot; value=&quot;Slide 24 - &amp;quot;Best Practice Tips: &amp;#x0D;&amp;#x0A;Deaf or Hard of Hearing &amp;quot;&quot;/&gt;&lt;property id=&quot;20303&quot; value=&quot;-1&quot;/&gt;&lt;property id=&quot;20307&quot; value=&quot;308&quot;/&gt;&lt;/object&gt;&lt;object type=&quot;3&quot; unique_id=&quot;10056&quot;&gt;&lt;property id=&quot;20148&quot; value=&quot;5&quot;/&gt;&lt;property id=&quot;20300&quot; value=&quot;Slide 25 - &amp;quot;Deaf-Blind&amp;quot;&quot;/&gt;&lt;property id=&quot;20303&quot; value=&quot;-1&quot;/&gt;&lt;property id=&quot;20307&quot; value=&quot;310&quot;/&gt;&lt;/object&gt;&lt;object type=&quot;3&quot; unique_id=&quot;10059&quot;&gt;&lt;property id=&quot;20148&quot; value=&quot;5&quot;/&gt;&lt;property id=&quot;20300&quot; value=&quot;Slide 26 - &amp;quot;Best Practice Tips: Deaf-Blind&amp;quot;&quot;/&gt;&lt;property id=&quot;20303&quot; value=&quot;-1&quot;/&gt;&lt;property id=&quot;20307&quot; value=&quot;313&quot;/&gt;&lt;/object&gt;&lt;object type=&quot;3&quot; unique_id=&quot;10061&quot;&gt;&lt;property id=&quot;20148&quot; value=&quot;5&quot;/&gt;&lt;property id=&quot;20300&quot; value=&quot;Slide 27 - &amp;quot;Physical Disabilities&amp;quot;&quot;/&gt;&lt;property id=&quot;20303&quot; value=&quot;-1&quot;/&gt;&lt;property id=&quot;20307&quot; value=&quot;315&quot;/&gt;&lt;/object&gt;&lt;object type=&quot;3&quot; unique_id=&quot;10064&quot;&gt;&lt;property id=&quot;20148&quot; value=&quot;5&quot;/&gt;&lt;property id=&quot;20300&quot; value=&quot;Slide 28&quot;/&gt;&lt;property id=&quot;20303&quot; value=&quot;-1&quot;/&gt;&lt;property id=&quot;20307&quot; value=&quot;318&quot;/&gt;&lt;/object&gt;&lt;object type=&quot;3&quot; unique_id=&quot;10066&quot;&gt;&lt;property id=&quot;20148&quot; value=&quot;5&quot;/&gt;&lt;property id=&quot;20300&quot; value=&quot;Slide 29 - &amp;quot;Speech or Language Disabilities&amp;quot;&quot;/&gt;&lt;property id=&quot;20303&quot; value=&quot;-1&quot;/&gt;&lt;property id=&quot;20307&quot; value=&quot;320&quot;/&gt;&lt;/object&gt;&lt;object type=&quot;3&quot; unique_id=&quot;10069&quot;&gt;&lt;property id=&quot;20148&quot; value=&quot;5&quot;/&gt;&lt;property id=&quot;20300&quot; value=&quot;Slide 30&quot;/&gt;&lt;property id=&quot;20303&quot; value=&quot;-1&quot;/&gt;&lt;property id=&quot;20307&quot; value=&quot;323&quot;/&gt;&lt;/object&gt;&lt;object type=&quot;3&quot; unique_id=&quot;10071&quot;&gt;&lt;property id=&quot;20148&quot; value=&quot;5&quot;/&gt;&lt;property id=&quot;20300&quot; value=&quot;Slide 31 - &amp;quot;Mental Health Disabilities&amp;quot;&quot;/&gt;&lt;property id=&quot;20303&quot; value=&quot;-1&quot;/&gt;&lt;property id=&quot;20307&quot; value=&quot;325&quot;/&gt;&lt;/object&gt;&lt;object type=&quot;3&quot; unique_id=&quot;10076&quot;&gt;&lt;property id=&quot;20148&quot; value=&quot;5&quot;/&gt;&lt;property id=&quot;20300&quot; value=&quot;Slide 33 - &amp;quot;Intellectual/ Developmental Disabilities&amp;quot;&quot;/&gt;&lt;property id=&quot;20303&quot; value=&quot;-1&quot;/&gt;&lt;property id=&quot;20307&quot; value=&quot;330&quot;/&gt;&lt;/object&gt;&lt;object type=&quot;3&quot; unique_id=&quot;10079&quot;&gt;&lt;property id=&quot;20148&quot; value=&quot;5&quot;/&gt;&lt;property id=&quot;20300&quot; value=&quot;Slide 34&quot;/&gt;&lt;property id=&quot;20303&quot; value=&quot;-1&quot;/&gt;&lt;property id=&quot;20307&quot; value=&quot;333&quot;/&gt;&lt;/object&gt;&lt;object type=&quot;3&quot; unique_id=&quot;10086&quot;&gt;&lt;property id=&quot;20148&quot; value=&quot;5&quot;/&gt;&lt;property id=&quot;20300&quot; value=&quot;Slide 35 - &amp;quot;Talking to People with Disabilities over the Phone&amp;quot;&quot;/&gt;&lt;property id=&quot;20303&quot; value=&quot;-1&quot;/&gt;&lt;property id=&quot;20307&quot; value=&quot;340&quot;/&gt;&lt;/object&gt;&lt;object type=&quot;3&quot; unique_id=&quot;10095&quot;&gt;&lt;property id=&quot;20148&quot; value=&quot;5&quot;/&gt;&lt;property id=&quot;20300&quot; value=&quot;Slide 38 - &amp;quot;When a customer arrives with a support person, it is best practice to speak directly to the support person in orde&quot;/&gt;&lt;property id=&quot;20303&quot; value=&quot;-1&quot;/&gt;&lt;property id=&quot;20307&quot; value=&quot;349&quot;/&gt;&lt;/object&gt;&lt;object type=&quot;3&quot; unique_id=&quot;10096&quot;&gt;&lt;property id=&quot;20148&quot; value=&quot;5&quot;/&gt;&lt;property id=&quot;20300&quot; value=&quot;Slide 40 - &amp;quot;If a customer arrives with a white cane or guide dog, I should go and get the product for them?&amp;quot;&quot;/&gt;&lt;property id=&quot;20303&quot; value=&quot;-1&quot;/&gt;&lt;property id=&quot;20307&quot; value=&quot;350&quot;/&gt;&lt;/object&gt;&lt;object type=&quot;3&quot; unique_id=&quot;10119&quot;&gt;&lt;property id=&quot;20148&quot; value=&quot;5&quot;/&gt;&lt;property id=&quot;20300&quot; value=&quot;Slide 42 - &amp;quot;Taking Appropriate Actions&amp;quot;&quot;/&gt;&lt;property id=&quot;20303&quot; value=&quot;-1&quot;/&gt;&lt;property id=&quot;20307&quot; value=&quot;373&quot;/&gt;&lt;/object&gt;&lt;object type=&quot;3&quot; unique_id=&quot;10120&quot;&gt;&lt;property id=&quot;20148&quot; value=&quot;5&quot;/&gt;&lt;property id=&quot;20300&quot; value=&quot;Slide 43 - &amp;quot;Service Animals&amp;quot;&quot;/&gt;&lt;property id=&quot;20303&quot; value=&quot;-1&quot;/&gt;&lt;property id=&quot;20307&quot; value=&quot;376&quot;/&gt;&lt;/object&gt;&lt;object type=&quot;3&quot; unique_id=&quot;10121&quot;&gt;&lt;property id=&quot;20148&quot; value=&quot;5&quot;/&gt;&lt;property id=&quot;20300&quot; value=&quot;Slide 44 - &amp;quot;How Service Animals Provide Assistance&amp;quot;&quot;/&gt;&lt;property id=&quot;20303&quot; value=&quot;-1&quot;/&gt;&lt;property id=&quot;20307&quot; value=&quot;377&quot;/&gt;&lt;/object&gt;&lt;object type=&quot;3&quot; unique_id=&quot;10122&quot;&gt;&lt;property id=&quot;20148&quot; value=&quot;5&quot;/&gt;&lt;property id=&quot;20300&quot; value=&quot;Slide 46 - &amp;quot;What if I cannot clearly identify that the animal is a service animal? &amp;quot;&quot;/&gt;&lt;property id=&quot;20303&quot; value=&quot;-1&quot;/&gt;&lt;property id=&quot;20307&quot; value=&quot;378&quot;/&gt;&lt;/object&gt;&lt;object type=&quot;3&quot; unique_id=&quot;10123&quot;&gt;&lt;property id=&quot;20148&quot; value=&quot;5&quot;/&gt;&lt;property id=&quot;20300&quot; value=&quot;Slide 47 - &amp;quot;What if the animal becomes disruptive or out of control?&amp;quot;&quot;/&gt;&lt;property id=&quot;20303&quot; value=&quot;-1&quot;/&gt;&lt;property id=&quot;20307&quot; value=&quot;379&quot;/&gt;&lt;/object&gt;&lt;object type=&quot;3&quot; unique_id=&quot;10128&quot;&gt;&lt;property id=&quot;20148&quot; value=&quot;5&quot;/&gt;&lt;property id=&quot;20300&quot; value=&quot;Slide 50 - &amp;quot;Support Persons&amp;quot;&quot;/&gt;&lt;property id=&quot;20303&quot; value=&quot;-1&quot;/&gt;&lt;property id=&quot;20307&quot; value=&quot;384&quot;/&gt;&lt;/object&gt;&lt;object type=&quot;3&quot; unique_id=&quot;10133&quot;&gt;&lt;property id=&quot;20148&quot; value=&quot;5&quot;/&gt;&lt;property id=&quot;20300&quot; value=&quot;Slide 52 - &amp;quot;Assistive Devices&amp;quot;&quot;/&gt;&lt;property id=&quot;20303&quot; value=&quot;-1&quot;/&gt;&lt;property id=&quot;20307&quot; value=&quot;375&quot;/&gt;&lt;/object&gt;&lt;object type=&quot;3&quot; unique_id=&quot;10134&quot;&gt;&lt;property id=&quot;20148&quot; value=&quot;5&quot;/&gt;&lt;property id=&quot;20300&quot; value=&quot;Slide 53 - &amp;quot;General Tips for Working with Assistive Devices&amp;quot;&quot;/&gt;&lt;property id=&quot;20303&quot; value=&quot;-1&quot;/&gt;&lt;property id=&quot;20307&quot; value=&quot;388&quot;/&gt;&lt;/object&gt;&lt;object type=&quot;3&quot; unique_id=&quot;10136&quot;&gt;&lt;property id=&quot;20148&quot; value=&quot;5&quot;/&gt;&lt;property id=&quot;20300&quot; value=&quot;Slide 54 - &amp;quot;Service Disruptions&amp;quot;&quot;/&gt;&lt;property id=&quot;20303&quot; value=&quot;-1&quot;/&gt;&lt;property id=&quot;20307&quot; value=&quot;390&quot;/&gt;&lt;/object&gt;&lt;object type=&quot;3&quot; unique_id=&quot;10137&quot;&gt;&lt;property id=&quot;20148&quot; value=&quot;5&quot;/&gt;&lt;property id=&quot;20300&quot; value=&quot;Slide 55&quot;/&gt;&lt;property id=&quot;20303&quot; value=&quot;-1&quot;/&gt;&lt;property id=&quot;20307&quot; value=&quot;391&quot;/&gt;&lt;/object&gt;&lt;object type=&quot;3&quot; unique_id=&quot;10141&quot;&gt;&lt;property id=&quot;20148&quot; value=&quot;5&quot;/&gt;&lt;property id=&quot;20300&quot; value=&quot;Slide 57 - &amp;quot;Customer Feedback&amp;quot;&quot;/&gt;&lt;property id=&quot;20303&quot; value=&quot;-1&quot;/&gt;&lt;property id=&quot;20307&quot; value=&quot;395&quot;/&gt;&lt;/object&gt;&lt;object type=&quot;3&quot; unique_id=&quot;10150&quot;&gt;&lt;property id=&quot;20148&quot; value=&quot;5&quot;/&gt;&lt;property id=&quot;20300&quot; value=&quot;Slide 58 - &amp;quot;Summary&amp;quot;&quot;/&gt;&lt;property id=&quot;20303&quot; value=&quot;-1&quot;/&gt;&lt;property id=&quot;20307&quot; value=&quot;404&quot;/&gt;&lt;/object&gt;&lt;object type=&quot;3&quot; unique_id=&quot;10179&quot;&gt;&lt;property id=&quot;20148&quot; value=&quot;5&quot;/&gt;&lt;property id=&quot;20300&quot; value=&quot;Slide 59 - &amp;quot;Wrap Up&amp;quot;&quot;/&gt;&lt;property id=&quot;20303&quot; value=&quot;-1&quot;/&gt;&lt;property id=&quot;20307&quot; value=&quot;433&quot;/&gt;&lt;/object&gt;&lt;object type=&quot;3&quot; unique_id=&quot;20093&quot;&gt;&lt;property id=&quot;20148&quot; value=&quot;5&quot;/&gt;&lt;property id=&quot;20300&quot; value=&quot;Slide 39&quot;/&gt;&lt;property id=&quot;20307&quot; value=&quot;451&quot;/&gt;&lt;/object&gt;&lt;object type=&quot;3&quot; unique_id=&quot;20094&quot;&gt;&lt;property id=&quot;20148&quot; value=&quot;5&quot;/&gt;&lt;property id=&quot;20300&quot; value=&quot;Slide 41&quot;/&gt;&lt;property id=&quot;20307&quot; value=&quot;450&quot;/&gt;&lt;/object&gt;&lt;object type=&quot;3&quot; unique_id=&quot;27680&quot;&gt;&lt;property id=&quot;20148&quot; value=&quot;5&quot;/&gt;&lt;property id=&quot;20300&quot; value=&quot;Slide 8&quot;/&gt;&lt;property id=&quot;20307&quot; value=&quot;454&quot;/&gt;&lt;/object&gt;&lt;object type=&quot;3&quot; unique_id=&quot;29823&quot;&gt;&lt;property id=&quot;20148&quot; value=&quot;5&quot;/&gt;&lt;property id=&quot;20300&quot; value=&quot;Slide 11 - &amp;quot;Defining Customers&amp;quot;&quot;/&gt;&lt;property id=&quot;20307&quot; value=&quot;455&quot;/&gt;&lt;/object&gt;&lt;object type=&quot;3&quot; unique_id=&quot;30460&quot;&gt;&lt;property id=&quot;20148&quot; value=&quot;5&quot;/&gt;&lt;property id=&quot;20300&quot; value=&quot;Slide 13 - &amp;quot;Dignity&amp;quot;&quot;/&gt;&lt;property id=&quot;20307&quot; value=&quot;456&quot;/&gt;&lt;/object&gt;&lt;object type=&quot;3&quot; unique_id=&quot;30461&quot;&gt;&lt;property id=&quot;20148&quot; value=&quot;5&quot;/&gt;&lt;property id=&quot;20300&quot; value=&quot;Slide 14 - &amp;quot;Independence&amp;quot;&quot;/&gt;&lt;property id=&quot;20307&quot; value=&quot;457&quot;/&gt;&lt;/object&gt;&lt;object type=&quot;3&quot; unique_id=&quot;30462&quot;&gt;&lt;property id=&quot;20148&quot; value=&quot;5&quot;/&gt;&lt;property id=&quot;20300&quot; value=&quot;Slide 15 - &amp;quot;Integration&amp;quot;&quot;/&gt;&lt;property id=&quot;20307&quot; value=&quot;458&quot;/&gt;&lt;/object&gt;&lt;object type=&quot;3&quot; unique_id=&quot;30463&quot;&gt;&lt;property id=&quot;20148&quot; value=&quot;5&quot;/&gt;&lt;property id=&quot;20300&quot; value=&quot;Slide 16 - &amp;quot;Equal Opportunity&amp;quot;&quot;/&gt;&lt;property id=&quot;20307&quot; value=&quot;459&quot;/&gt;&lt;/object&gt;&lt;object type=&quot;3&quot; unique_id=&quot;49700&quot;&gt;&lt;property id=&quot;20148&quot; value=&quot;5&quot;/&gt;&lt;property id=&quot;20300&quot; value=&quot;Slide 32&quot;/&gt;&lt;property id=&quot;20307&quot; value=&quot;461&quot;/&gt;&lt;/object&gt;&lt;object type=&quot;3&quot; unique_id=&quot;54271&quot;&gt;&lt;property id=&quot;20148&quot; value=&quot;5&quot;/&gt;&lt;property id=&quot;20300&quot; value=&quot;Slide 37 - &amp;quot;Customer Service Principles&amp;quot;&quot;/&gt;&lt;property id=&quot;20307&quot; value=&quot;462&quot;/&gt;&lt;/object&gt;&lt;object type=&quot;3&quot; unique_id=&quot;54641&quot;&gt;&lt;property id=&quot;20148&quot; value=&quot;5&quot;/&gt;&lt;property id=&quot;20300&quot; value=&quot;Slide 36&quot;/&gt;&lt;property id=&quot;20307&quot; value=&quot;463&quot;/&gt;&lt;/object&gt;&lt;object type=&quot;3&quot; unique_id=&quot;58273&quot;&gt;&lt;property id=&quot;20148&quot; value=&quot;5&quot;/&gt;&lt;property id=&quot;20300&quot; value=&quot;Slide 45 - &amp;quot;Rules for Handling Service Animals&amp;quot;&quot;/&gt;&lt;property id=&quot;20307&quot; value=&quot;464&quot;/&gt;&lt;/object&gt;&lt;object type=&quot;3&quot; unique_id=&quot;60639&quot;&gt;&lt;property id=&quot;20148&quot; value=&quot;5&quot;/&gt;&lt;property id=&quot;20300&quot; value=&quot;Slide 51 - &amp;quot;General Tips for Working with a Support Person&amp;quot;&quot;/&gt;&lt;property id=&quot;20307&quot; value=&quot;465&quot;/&gt;&lt;/object&gt;&lt;object type=&quot;3&quot; unique_id=&quot;60767&quot;&gt;&lt;property id=&quot;20148&quot; value=&quot;5&quot;/&gt;&lt;property id=&quot;20300&quot; value=&quot;Slide 48 - &amp;quot;Areas service animal should &amp;#x0D;&amp;#x0A;not be permitted&amp;quot;&quot;/&gt;&lt;property id=&quot;20307&quot; value=&quot;466&quot;/&gt;&lt;/object&gt;&lt;object type=&quot;3&quot; unique_id=&quot;60768&quot;&gt;&lt;property id=&quot;20148&quot; value=&quot;5&quot;/&gt;&lt;property id=&quot;20300&quot; value=&quot;Slide 49 - &amp;quot;What if another customer is severely allergic to the animal?&amp;quot;&quot;/&gt;&lt;property id=&quot;20307&quot; value=&quot;467&quot;/&gt;&lt;/object&gt;&lt;object type=&quot;3&quot; unique_id=&quot;61029&quot;&gt;&lt;property id=&quot;20148&quot; value=&quot;5&quot;/&gt;&lt;property id=&quot;20300&quot; value=&quot;Slide 56 - &amp;quot;What should I do if the elevator stops working or another service disruption happens while I am working?&amp;quot;&quot;/&gt;&lt;property id=&quot;20307&quot; value=&quot;468&quot;/&gt;&lt;/object&gt;&lt;/object&gt;&lt;object type=&quot;8&quot; unique_id=&quot;10180&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Lst>
</file>

<file path=ppt/theme/theme1.xml><?xml version="1.0" encoding="utf-8"?>
<a:theme xmlns:a="http://schemas.openxmlformats.org/drawingml/2006/main" name="ScoutsCanada">
  <a:themeElements>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C PPT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C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C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C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C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C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C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C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C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C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C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ScoutsCanada">
  <a:themeElements>
    <a:clrScheme name="ScoutsCanada">
      <a:dk1>
        <a:srgbClr val="000000"/>
      </a:dk1>
      <a:lt1>
        <a:srgbClr val="FFFFFF"/>
      </a:lt1>
      <a:dk2>
        <a:srgbClr val="000000"/>
      </a:dk2>
      <a:lt2>
        <a:srgbClr val="FFFFFF"/>
      </a:lt2>
      <a:accent1>
        <a:srgbClr val="C00000"/>
      </a:accent1>
      <a:accent2>
        <a:srgbClr val="C00000"/>
      </a:accent2>
      <a:accent3>
        <a:srgbClr val="C00000"/>
      </a:accent3>
      <a:accent4>
        <a:srgbClr val="C00000"/>
      </a:accent4>
      <a:accent5>
        <a:srgbClr val="C00000"/>
      </a:accent5>
      <a:accent6>
        <a:srgbClr val="C00000"/>
      </a:accent6>
      <a:hlink>
        <a:srgbClr val="FFFFFF"/>
      </a:hlink>
      <a:folHlink>
        <a:srgbClr val="FFFFFF"/>
      </a:folHlink>
    </a:clrScheme>
    <a:fontScheme name="SC PPT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C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C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C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C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C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C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C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C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C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C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5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6_ScoutsCanada">
  <a:themeElements>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C PPT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C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C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C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C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C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C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C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C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C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C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6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ScoutsCanada">
  <a:themeElements>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C PPT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C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C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C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C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C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C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C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C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C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C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ScoutsCanada">
  <a:themeElements>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C PPT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C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C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C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C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C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C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C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C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C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C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ScoutsCanada">
  <a:themeElements>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C PPT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C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C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C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C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C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C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C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C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C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C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ScoutsCanada">
  <a:themeElements>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C PPT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C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C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C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C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C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C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C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C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C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C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ScoutsCanada</Template>
  <TotalTime>5038</TotalTime>
  <Words>5493</Words>
  <Application>Microsoft Office PowerPoint</Application>
  <PresentationFormat>On-screen Show (4:3)</PresentationFormat>
  <Paragraphs>513</Paragraphs>
  <Slides>58</Slides>
  <Notes>58</Notes>
  <HiddenSlides>0</HiddenSlides>
  <MMClips>0</MMClips>
  <ScaleCrop>false</ScaleCrop>
  <HeadingPairs>
    <vt:vector size="4" baseType="variant">
      <vt:variant>
        <vt:lpstr>Theme</vt:lpstr>
      </vt:variant>
      <vt:variant>
        <vt:i4>14</vt:i4>
      </vt:variant>
      <vt:variant>
        <vt:lpstr>Slide Titles</vt:lpstr>
      </vt:variant>
      <vt:variant>
        <vt:i4>58</vt:i4>
      </vt:variant>
    </vt:vector>
  </HeadingPairs>
  <TitlesOfParts>
    <vt:vector size="72" baseType="lpstr">
      <vt:lpstr>ScoutsCanada</vt:lpstr>
      <vt:lpstr>Custom Design</vt:lpstr>
      <vt:lpstr>1_ScoutsCanada</vt:lpstr>
      <vt:lpstr>1_Custom Design</vt:lpstr>
      <vt:lpstr>2_ScoutsCanada</vt:lpstr>
      <vt:lpstr>2_Custom Design</vt:lpstr>
      <vt:lpstr>3_ScoutsCanada</vt:lpstr>
      <vt:lpstr>3_Custom Design</vt:lpstr>
      <vt:lpstr>4_ScoutsCanada</vt:lpstr>
      <vt:lpstr>4_Custom Design</vt:lpstr>
      <vt:lpstr>5_ScoutsCanada</vt:lpstr>
      <vt:lpstr>5_Custom Design</vt:lpstr>
      <vt:lpstr>6_ScoutsCanada</vt:lpstr>
      <vt:lpstr>6_Custom Design</vt:lpstr>
      <vt:lpstr>PowerPoint Presentation</vt:lpstr>
      <vt:lpstr>Course Details</vt:lpstr>
      <vt:lpstr>Learning Objectives</vt:lpstr>
      <vt:lpstr>Overview of AODA Legislation</vt:lpstr>
      <vt:lpstr>The 5 Standards</vt:lpstr>
      <vt:lpstr>Customer Service Standard</vt:lpstr>
      <vt:lpstr>PowerPoint Presentation</vt:lpstr>
      <vt:lpstr>Customer Service Standards</vt:lpstr>
      <vt:lpstr>Accessible Customer Service</vt:lpstr>
      <vt:lpstr>Defining Customers</vt:lpstr>
      <vt:lpstr>Principles</vt:lpstr>
      <vt:lpstr>Dignity</vt:lpstr>
      <vt:lpstr>Independence</vt:lpstr>
      <vt:lpstr>Integration</vt:lpstr>
      <vt:lpstr>Equal Opportunity</vt:lpstr>
      <vt:lpstr>Terminology</vt:lpstr>
      <vt:lpstr>Barriers</vt:lpstr>
      <vt:lpstr>Responsibilities</vt:lpstr>
      <vt:lpstr>Types of Disabilities</vt:lpstr>
      <vt:lpstr>Vision Disabilities</vt:lpstr>
      <vt:lpstr>Best Practice Tips: Vision Disabilities  </vt:lpstr>
      <vt:lpstr>Deaf or Hard of Hearing</vt:lpstr>
      <vt:lpstr>Best Practice Tips:  Deaf or Hard of Hearing </vt:lpstr>
      <vt:lpstr>Deaf-Blind</vt:lpstr>
      <vt:lpstr>Best Practice Tips: Deaf-Blind</vt:lpstr>
      <vt:lpstr>Physical Disabilities</vt:lpstr>
      <vt:lpstr>PowerPoint Presentation</vt:lpstr>
      <vt:lpstr>Speech or Language Disabilities</vt:lpstr>
      <vt:lpstr>PowerPoint Presentation</vt:lpstr>
      <vt:lpstr>Mental Health Disabilities</vt:lpstr>
      <vt:lpstr>PowerPoint Presentation</vt:lpstr>
      <vt:lpstr>Intellectual/ Developmental Disabilities</vt:lpstr>
      <vt:lpstr>PowerPoint Presentation</vt:lpstr>
      <vt:lpstr>Talking to People with Disabilities over the Phone</vt:lpstr>
      <vt:lpstr>PowerPoint Presentation</vt:lpstr>
      <vt:lpstr>Customer Service Principles</vt:lpstr>
      <vt:lpstr>When a customer arrives with a support person, it is best practice to speak directly to the support person in order to offer assistance?   </vt:lpstr>
      <vt:lpstr>PowerPoint Presentation</vt:lpstr>
      <vt:lpstr>If a customer arrives with a white cane or guide dog, I should go and get the product for them?</vt:lpstr>
      <vt:lpstr>PowerPoint Presentation</vt:lpstr>
      <vt:lpstr>Taking Appropriate Actions</vt:lpstr>
      <vt:lpstr>Service Animals</vt:lpstr>
      <vt:lpstr>How Service Animals Provide Assistance</vt:lpstr>
      <vt:lpstr>Rules for Handling Service Animals</vt:lpstr>
      <vt:lpstr>What if I cannot clearly identify that the animal is a service animal? </vt:lpstr>
      <vt:lpstr>What if the animal becomes disruptive or out of control?</vt:lpstr>
      <vt:lpstr>Areas service animal should  not be permitted</vt:lpstr>
      <vt:lpstr>What if another customer is severely allergic to the animal?</vt:lpstr>
      <vt:lpstr>Support Persons</vt:lpstr>
      <vt:lpstr>General Tips for Working with a Support Person</vt:lpstr>
      <vt:lpstr>Assistive Devices</vt:lpstr>
      <vt:lpstr>General Tips for Working with Assistive Devices</vt:lpstr>
      <vt:lpstr>Service Disruptions</vt:lpstr>
      <vt:lpstr>PowerPoint Presentation</vt:lpstr>
      <vt:lpstr>What should I do if the elevator stops working or another service disruption happens while I am working?</vt:lpstr>
      <vt:lpstr>Customer Feedback</vt:lpstr>
      <vt:lpstr>Summary</vt:lpstr>
      <vt:lpstr>Wrap Up</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Joanne</dc:creator>
  <cp:lastModifiedBy>Jeff</cp:lastModifiedBy>
  <cp:revision>535</cp:revision>
  <dcterms:created xsi:type="dcterms:W3CDTF">2011-04-26T13:54:46Z</dcterms:created>
  <dcterms:modified xsi:type="dcterms:W3CDTF">2011-11-16T16:06:01Z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AODA Presentation</vt:lpwstr>
  </property>
  <property fmtid="{D5CDD505-2E9C-101B-9397-08002B2CF9AE}" pid="4" name="ArticulateGUID">
    <vt:lpwstr>65A00281-3C83-4584-AF3A-E70528807F54</vt:lpwstr>
  </property>
  <property fmtid="{D5CDD505-2E9C-101B-9397-08002B2CF9AE}" pid="5" name="ArticulateProjectFull">
    <vt:lpwstr>Z:\Marketing and Business Development\AODA\AODA_Presentation_HRd.ppta</vt:lpwstr>
  </property>
</Properties>
</file>